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65" r:id="rId2"/>
    <p:sldId id="257" r:id="rId3"/>
    <p:sldId id="266" r:id="rId4"/>
    <p:sldId id="258" r:id="rId5"/>
    <p:sldId id="259" r:id="rId6"/>
    <p:sldId id="260" r:id="rId7"/>
    <p:sldId id="262" r:id="rId8"/>
    <p:sldId id="261" r:id="rId9"/>
    <p:sldId id="263" r:id="rId10"/>
    <p:sldId id="264"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9" d="100"/>
          <a:sy n="109" d="100"/>
        </p:scale>
        <p:origin x="-1088" y="2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printerSettings" Target="printerSettings/printerSettings1.bin"/><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2B39084-7059-4073-A10F-FD8A3B2F6D46}" type="datetimeFigureOut">
              <a:rPr lang="en-US" smtClean="0"/>
              <a:t>12/5/12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CBF4B4-E761-4B9A-A3C3-7395823FF6EE}" type="slidenum">
              <a:rPr lang="en-US" smtClean="0"/>
              <a:t>‹#›</a:t>
            </a:fld>
            <a:endParaRPr lang="en-US"/>
          </a:p>
        </p:txBody>
      </p:sp>
    </p:spTree>
    <p:extLst>
      <p:ext uri="{BB962C8B-B14F-4D97-AF65-F5344CB8AC3E}">
        <p14:creationId xmlns:p14="http://schemas.microsoft.com/office/powerpoint/2010/main" val="41127817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lIns="45720" tIns="0" rIns="45720" bIns="0" anchor="b">
            <a:scene3d>
              <a:camera prst="orthographicFront"/>
              <a:lightRig rig="soft" dir="t">
                <a:rot lat="0" lon="0" rev="17220000"/>
              </a:lightRig>
            </a:scene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lang="en-US" smtClean="0"/>
              <a:t>Click to edit Master title style</a:t>
            </a:r>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13"/>
          <p:cNvSpPr>
            <a:spLocks noGrp="1"/>
          </p:cNvSpPr>
          <p:nvPr>
            <p:ph type="dt" sz="half" idx="10"/>
          </p:nvPr>
        </p:nvSpPr>
        <p:spPr/>
        <p:txBody>
          <a:bodyPr/>
          <a:lstStyle>
            <a:lvl1pPr>
              <a:defRPr/>
            </a:lvl1pPr>
          </a:lstStyle>
          <a:p>
            <a:pPr>
              <a:defRPr/>
            </a:pPr>
            <a:fld id="{B0D62E2B-86D1-4C39-9BD9-D319AAEF2D54}" type="datetime1">
              <a:rPr lang="en-US">
                <a:solidFill>
                  <a:prstClr val="black">
                    <a:shade val="50000"/>
                  </a:prstClr>
                </a:solidFill>
              </a:rPr>
              <a:pPr>
                <a:defRPr/>
              </a:pPr>
              <a:t>12/5/12</a:t>
            </a:fld>
            <a:endParaRPr lang="en-US">
              <a:solidFill>
                <a:prstClr val="black">
                  <a:shade val="50000"/>
                </a:prstClr>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prstClr val="black">
                  <a:shade val="50000"/>
                </a:prstClr>
              </a:solidFill>
            </a:endParaRPr>
          </a:p>
        </p:txBody>
      </p:sp>
      <p:sp>
        <p:nvSpPr>
          <p:cNvPr id="6" name="Slide Number Placeholder 22"/>
          <p:cNvSpPr>
            <a:spLocks noGrp="1"/>
          </p:cNvSpPr>
          <p:nvPr>
            <p:ph type="sldNum" sz="quarter" idx="12"/>
          </p:nvPr>
        </p:nvSpPr>
        <p:spPr/>
        <p:txBody>
          <a:bodyPr/>
          <a:lstStyle>
            <a:lvl1pPr>
              <a:defRPr/>
            </a:lvl1pPr>
          </a:lstStyle>
          <a:p>
            <a:pPr>
              <a:defRPr/>
            </a:pPr>
            <a:fld id="{AE6AAB4B-1E26-4000-91A0-D680F5636CCB}" type="slidenum">
              <a:rPr lang="en-US">
                <a:solidFill>
                  <a:prstClr val="black">
                    <a:shade val="50000"/>
                  </a:prstClr>
                </a:solidFill>
              </a:rPr>
              <a:pPr>
                <a:defRPr/>
              </a:pPr>
              <a:t>‹#›</a:t>
            </a:fld>
            <a:endParaRPr lang="en-US">
              <a:solidFill>
                <a:prstClr val="black">
                  <a:shade val="50000"/>
                </a:prstClr>
              </a:solidFill>
            </a:endParaRPr>
          </a:p>
        </p:txBody>
      </p:sp>
    </p:spTree>
    <p:extLst>
      <p:ext uri="{BB962C8B-B14F-4D97-AF65-F5344CB8AC3E}">
        <p14:creationId xmlns:p14="http://schemas.microsoft.com/office/powerpoint/2010/main" val="3311108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532594F5-5F01-4AF2-9C75-198308C50CDE}" type="datetime1">
              <a:rPr lang="en-US">
                <a:solidFill>
                  <a:prstClr val="black">
                    <a:shade val="50000"/>
                  </a:prstClr>
                </a:solidFill>
              </a:rPr>
              <a:pPr>
                <a:defRPr/>
              </a:pPr>
              <a:t>12/5/12</a:t>
            </a:fld>
            <a:endParaRPr lang="en-US">
              <a:solidFill>
                <a:prstClr val="black">
                  <a:shade val="50000"/>
                </a:prstClr>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prstClr val="black">
                  <a:shade val="50000"/>
                </a:prstClr>
              </a:solidFill>
            </a:endParaRPr>
          </a:p>
        </p:txBody>
      </p:sp>
      <p:sp>
        <p:nvSpPr>
          <p:cNvPr id="6" name="Slide Number Placeholder 22"/>
          <p:cNvSpPr>
            <a:spLocks noGrp="1"/>
          </p:cNvSpPr>
          <p:nvPr>
            <p:ph type="sldNum" sz="quarter" idx="12"/>
          </p:nvPr>
        </p:nvSpPr>
        <p:spPr/>
        <p:txBody>
          <a:bodyPr/>
          <a:lstStyle>
            <a:lvl1pPr>
              <a:defRPr/>
            </a:lvl1pPr>
          </a:lstStyle>
          <a:p>
            <a:pPr>
              <a:defRPr/>
            </a:pPr>
            <a:fld id="{D42C4820-AD36-4799-88CD-54E10A662B13}" type="slidenum">
              <a:rPr lang="en-US">
                <a:solidFill>
                  <a:prstClr val="black">
                    <a:shade val="50000"/>
                  </a:prstClr>
                </a:solidFill>
              </a:rPr>
              <a:pPr>
                <a:defRPr/>
              </a:pPr>
              <a:t>‹#›</a:t>
            </a:fld>
            <a:endParaRPr lang="en-US">
              <a:solidFill>
                <a:prstClr val="black">
                  <a:shade val="50000"/>
                </a:prstClr>
              </a:solidFill>
            </a:endParaRPr>
          </a:p>
        </p:txBody>
      </p:sp>
    </p:spTree>
    <p:extLst>
      <p:ext uri="{BB962C8B-B14F-4D97-AF65-F5344CB8AC3E}">
        <p14:creationId xmlns:p14="http://schemas.microsoft.com/office/powerpoint/2010/main" val="2992403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1600200" y="2507786"/>
            <a:ext cx="7086600" cy="1509712"/>
          </a:xfrm>
        </p:spPr>
        <p:txBody>
          <a:bodyPr/>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13"/>
          <p:cNvSpPr>
            <a:spLocks noGrp="1"/>
          </p:cNvSpPr>
          <p:nvPr>
            <p:ph type="dt" sz="half" idx="10"/>
          </p:nvPr>
        </p:nvSpPr>
        <p:spPr/>
        <p:txBody>
          <a:bodyPr/>
          <a:lstStyle>
            <a:lvl1pPr>
              <a:defRPr/>
            </a:lvl1pPr>
          </a:lstStyle>
          <a:p>
            <a:pPr>
              <a:defRPr/>
            </a:pPr>
            <a:fld id="{646E3D50-EE95-4E59-9246-D164837B16A7}" type="datetime1">
              <a:rPr lang="en-US">
                <a:solidFill>
                  <a:prstClr val="black">
                    <a:shade val="50000"/>
                  </a:prstClr>
                </a:solidFill>
              </a:rPr>
              <a:pPr>
                <a:defRPr/>
              </a:pPr>
              <a:t>12/5/12</a:t>
            </a:fld>
            <a:endParaRPr lang="en-US">
              <a:solidFill>
                <a:prstClr val="black">
                  <a:shade val="50000"/>
                </a:prstClr>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prstClr val="black">
                  <a:shade val="50000"/>
                </a:prstClr>
              </a:solidFill>
            </a:endParaRPr>
          </a:p>
        </p:txBody>
      </p:sp>
      <p:sp>
        <p:nvSpPr>
          <p:cNvPr id="6" name="Slide Number Placeholder 22"/>
          <p:cNvSpPr>
            <a:spLocks noGrp="1"/>
          </p:cNvSpPr>
          <p:nvPr>
            <p:ph type="sldNum" sz="quarter" idx="12"/>
          </p:nvPr>
        </p:nvSpPr>
        <p:spPr/>
        <p:txBody>
          <a:bodyPr/>
          <a:lstStyle>
            <a:lvl1pPr>
              <a:defRPr/>
            </a:lvl1pPr>
          </a:lstStyle>
          <a:p>
            <a:pPr>
              <a:defRPr/>
            </a:pPr>
            <a:fld id="{28BCDC7D-E8FF-49FE-BC59-8FADCC42E82E}" type="slidenum">
              <a:rPr lang="en-US">
                <a:solidFill>
                  <a:prstClr val="black">
                    <a:shade val="50000"/>
                  </a:prstClr>
                </a:solidFill>
              </a:rPr>
              <a:pPr>
                <a:defRPr/>
              </a:pPr>
              <a:t>‹#›</a:t>
            </a:fld>
            <a:endParaRPr lang="en-US">
              <a:solidFill>
                <a:prstClr val="black">
                  <a:shade val="50000"/>
                </a:prstClr>
              </a:solidFill>
            </a:endParaRPr>
          </a:p>
        </p:txBody>
      </p:sp>
    </p:spTree>
    <p:extLst>
      <p:ext uri="{BB962C8B-B14F-4D97-AF65-F5344CB8AC3E}">
        <p14:creationId xmlns:p14="http://schemas.microsoft.com/office/powerpoint/2010/main" val="34634607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477F924E-653E-47B1-B9E3-302587190EB6}" type="datetime1">
              <a:rPr lang="en-US">
                <a:solidFill>
                  <a:prstClr val="black">
                    <a:shade val="50000"/>
                  </a:prstClr>
                </a:solidFill>
              </a:rPr>
              <a:pPr>
                <a:defRPr/>
              </a:pPr>
              <a:t>12/5/12</a:t>
            </a:fld>
            <a:endParaRPr lang="en-US">
              <a:solidFill>
                <a:prstClr val="black">
                  <a:shade val="50000"/>
                </a:prstClr>
              </a:solidFill>
            </a:endParaRPr>
          </a:p>
        </p:txBody>
      </p:sp>
      <p:sp>
        <p:nvSpPr>
          <p:cNvPr id="6" name="Footer Placeholder 2"/>
          <p:cNvSpPr>
            <a:spLocks noGrp="1"/>
          </p:cNvSpPr>
          <p:nvPr>
            <p:ph type="ftr" sz="quarter" idx="11"/>
          </p:nvPr>
        </p:nvSpPr>
        <p:spPr/>
        <p:txBody>
          <a:bodyPr/>
          <a:lstStyle>
            <a:lvl1pPr>
              <a:defRPr/>
            </a:lvl1pPr>
          </a:lstStyle>
          <a:p>
            <a:pPr>
              <a:defRPr/>
            </a:pPr>
            <a:endParaRPr lang="en-US">
              <a:solidFill>
                <a:prstClr val="black">
                  <a:shade val="50000"/>
                </a:prstClr>
              </a:solidFill>
            </a:endParaRPr>
          </a:p>
        </p:txBody>
      </p:sp>
      <p:sp>
        <p:nvSpPr>
          <p:cNvPr id="7" name="Slide Number Placeholder 22"/>
          <p:cNvSpPr>
            <a:spLocks noGrp="1"/>
          </p:cNvSpPr>
          <p:nvPr>
            <p:ph type="sldNum" sz="quarter" idx="12"/>
          </p:nvPr>
        </p:nvSpPr>
        <p:spPr/>
        <p:txBody>
          <a:bodyPr/>
          <a:lstStyle>
            <a:lvl1pPr>
              <a:defRPr/>
            </a:lvl1pPr>
          </a:lstStyle>
          <a:p>
            <a:pPr>
              <a:defRPr/>
            </a:pPr>
            <a:fld id="{97FE9EE8-9B7A-4981-ABED-794D922B978D}" type="slidenum">
              <a:rPr lang="en-US">
                <a:solidFill>
                  <a:prstClr val="black">
                    <a:shade val="50000"/>
                  </a:prstClr>
                </a:solidFill>
              </a:rPr>
              <a:pPr>
                <a:defRPr/>
              </a:pPr>
              <a:t>‹#›</a:t>
            </a:fld>
            <a:endParaRPr lang="en-US">
              <a:solidFill>
                <a:prstClr val="black">
                  <a:shade val="50000"/>
                </a:prstClr>
              </a:solidFill>
            </a:endParaRPr>
          </a:p>
        </p:txBody>
      </p:sp>
    </p:spTree>
    <p:extLst>
      <p:ext uri="{BB962C8B-B14F-4D97-AF65-F5344CB8AC3E}">
        <p14:creationId xmlns:p14="http://schemas.microsoft.com/office/powerpoint/2010/main" val="3050045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fld id="{52E2963F-B4C4-4135-AE85-DB44DD60E6FB}" type="datetime1">
              <a:rPr lang="en-US">
                <a:solidFill>
                  <a:prstClr val="black">
                    <a:shade val="50000"/>
                  </a:prstClr>
                </a:solidFill>
              </a:rPr>
              <a:pPr>
                <a:defRPr/>
              </a:pPr>
              <a:t>12/5/12</a:t>
            </a:fld>
            <a:endParaRPr lang="en-US">
              <a:solidFill>
                <a:prstClr val="black">
                  <a:shade val="50000"/>
                </a:prstClr>
              </a:solidFill>
            </a:endParaRPr>
          </a:p>
        </p:txBody>
      </p:sp>
      <p:sp>
        <p:nvSpPr>
          <p:cNvPr id="8" name="Footer Placeholder 2"/>
          <p:cNvSpPr>
            <a:spLocks noGrp="1"/>
          </p:cNvSpPr>
          <p:nvPr>
            <p:ph type="ftr" sz="quarter" idx="11"/>
          </p:nvPr>
        </p:nvSpPr>
        <p:spPr/>
        <p:txBody>
          <a:bodyPr/>
          <a:lstStyle>
            <a:lvl1pPr>
              <a:defRPr/>
            </a:lvl1pPr>
          </a:lstStyle>
          <a:p>
            <a:pPr>
              <a:defRPr/>
            </a:pPr>
            <a:endParaRPr lang="en-US">
              <a:solidFill>
                <a:prstClr val="black">
                  <a:shade val="50000"/>
                </a:prstClr>
              </a:solidFill>
            </a:endParaRPr>
          </a:p>
        </p:txBody>
      </p:sp>
      <p:sp>
        <p:nvSpPr>
          <p:cNvPr id="9" name="Slide Number Placeholder 22"/>
          <p:cNvSpPr>
            <a:spLocks noGrp="1"/>
          </p:cNvSpPr>
          <p:nvPr>
            <p:ph type="sldNum" sz="quarter" idx="12"/>
          </p:nvPr>
        </p:nvSpPr>
        <p:spPr/>
        <p:txBody>
          <a:bodyPr/>
          <a:lstStyle>
            <a:lvl1pPr>
              <a:defRPr/>
            </a:lvl1pPr>
          </a:lstStyle>
          <a:p>
            <a:pPr>
              <a:defRPr/>
            </a:pPr>
            <a:fld id="{ABFD2C85-B25D-4290-8A8B-CE598AFBD516}" type="slidenum">
              <a:rPr lang="en-US">
                <a:solidFill>
                  <a:prstClr val="black">
                    <a:shade val="50000"/>
                  </a:prstClr>
                </a:solidFill>
              </a:rPr>
              <a:pPr>
                <a:defRPr/>
              </a:pPr>
              <a:t>‹#›</a:t>
            </a:fld>
            <a:endParaRPr lang="en-US">
              <a:solidFill>
                <a:prstClr val="black">
                  <a:shade val="50000"/>
                </a:prstClr>
              </a:solidFill>
            </a:endParaRPr>
          </a:p>
        </p:txBody>
      </p:sp>
    </p:spTree>
    <p:extLst>
      <p:ext uri="{BB962C8B-B14F-4D97-AF65-F5344CB8AC3E}">
        <p14:creationId xmlns:p14="http://schemas.microsoft.com/office/powerpoint/2010/main" val="3620032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fld id="{4E81DEE6-0389-43E2-9FBE-74391C6047ED}" type="datetime1">
              <a:rPr lang="en-US">
                <a:solidFill>
                  <a:prstClr val="black">
                    <a:shade val="50000"/>
                  </a:prstClr>
                </a:solidFill>
              </a:rPr>
              <a:pPr>
                <a:defRPr/>
              </a:pPr>
              <a:t>12/5/12</a:t>
            </a:fld>
            <a:endParaRPr lang="en-US">
              <a:solidFill>
                <a:prstClr val="black">
                  <a:shade val="50000"/>
                </a:prstClr>
              </a:solidFill>
            </a:endParaRPr>
          </a:p>
        </p:txBody>
      </p:sp>
      <p:sp>
        <p:nvSpPr>
          <p:cNvPr id="4" name="Footer Placeholder 2"/>
          <p:cNvSpPr>
            <a:spLocks noGrp="1"/>
          </p:cNvSpPr>
          <p:nvPr>
            <p:ph type="ftr" sz="quarter" idx="11"/>
          </p:nvPr>
        </p:nvSpPr>
        <p:spPr/>
        <p:txBody>
          <a:bodyPr/>
          <a:lstStyle>
            <a:lvl1pPr>
              <a:defRPr/>
            </a:lvl1pPr>
          </a:lstStyle>
          <a:p>
            <a:pPr>
              <a:defRPr/>
            </a:pPr>
            <a:endParaRPr lang="en-US">
              <a:solidFill>
                <a:prstClr val="black">
                  <a:shade val="50000"/>
                </a:prstClr>
              </a:solidFill>
            </a:endParaRPr>
          </a:p>
        </p:txBody>
      </p:sp>
      <p:sp>
        <p:nvSpPr>
          <p:cNvPr id="5" name="Slide Number Placeholder 22"/>
          <p:cNvSpPr>
            <a:spLocks noGrp="1"/>
          </p:cNvSpPr>
          <p:nvPr>
            <p:ph type="sldNum" sz="quarter" idx="12"/>
          </p:nvPr>
        </p:nvSpPr>
        <p:spPr/>
        <p:txBody>
          <a:bodyPr/>
          <a:lstStyle>
            <a:lvl1pPr>
              <a:defRPr/>
            </a:lvl1pPr>
          </a:lstStyle>
          <a:p>
            <a:pPr>
              <a:defRPr/>
            </a:pPr>
            <a:fld id="{8EBADED4-6DDD-495E-9EE5-84E9A4F894E6}" type="slidenum">
              <a:rPr lang="en-US">
                <a:solidFill>
                  <a:prstClr val="black">
                    <a:shade val="50000"/>
                  </a:prstClr>
                </a:solidFill>
              </a:rPr>
              <a:pPr>
                <a:defRPr/>
              </a:pPr>
              <a:t>‹#›</a:t>
            </a:fld>
            <a:endParaRPr lang="en-US">
              <a:solidFill>
                <a:prstClr val="black">
                  <a:shade val="50000"/>
                </a:prstClr>
              </a:solidFill>
            </a:endParaRPr>
          </a:p>
        </p:txBody>
      </p:sp>
    </p:spTree>
    <p:extLst>
      <p:ext uri="{BB962C8B-B14F-4D97-AF65-F5344CB8AC3E}">
        <p14:creationId xmlns:p14="http://schemas.microsoft.com/office/powerpoint/2010/main" val="42537020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1E41B8BA-7B34-4BCB-BB20-4DDED79C4621}" type="datetime1">
              <a:rPr lang="en-US">
                <a:solidFill>
                  <a:prstClr val="black">
                    <a:shade val="50000"/>
                  </a:prstClr>
                </a:solidFill>
              </a:rPr>
              <a:pPr>
                <a:defRPr/>
              </a:pPr>
              <a:t>12/5/12</a:t>
            </a:fld>
            <a:endParaRPr lang="en-US">
              <a:solidFill>
                <a:prstClr val="black">
                  <a:shade val="50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shade val="50000"/>
                </a:prstClr>
              </a:solidFill>
            </a:endParaRPr>
          </a:p>
        </p:txBody>
      </p:sp>
      <p:sp>
        <p:nvSpPr>
          <p:cNvPr id="4" name="Slide Number Placeholder 22"/>
          <p:cNvSpPr>
            <a:spLocks noGrp="1"/>
          </p:cNvSpPr>
          <p:nvPr>
            <p:ph type="sldNum" sz="quarter" idx="12"/>
          </p:nvPr>
        </p:nvSpPr>
        <p:spPr/>
        <p:txBody>
          <a:bodyPr/>
          <a:lstStyle>
            <a:lvl1pPr>
              <a:defRPr/>
            </a:lvl1pPr>
          </a:lstStyle>
          <a:p>
            <a:pPr>
              <a:defRPr/>
            </a:pPr>
            <a:fld id="{BAC12EC7-3072-4844-B3EA-77A8B4B495FE}" type="slidenum">
              <a:rPr lang="en-US">
                <a:solidFill>
                  <a:prstClr val="black">
                    <a:shade val="50000"/>
                  </a:prstClr>
                </a:solidFill>
              </a:rPr>
              <a:pPr>
                <a:defRPr/>
              </a:pPr>
              <a:t>‹#›</a:t>
            </a:fld>
            <a:endParaRPr lang="en-US">
              <a:solidFill>
                <a:prstClr val="black">
                  <a:shade val="50000"/>
                </a:prstClr>
              </a:solidFill>
            </a:endParaRPr>
          </a:p>
        </p:txBody>
      </p:sp>
    </p:spTree>
    <p:extLst>
      <p:ext uri="{BB962C8B-B14F-4D97-AF65-F5344CB8AC3E}">
        <p14:creationId xmlns:p14="http://schemas.microsoft.com/office/powerpoint/2010/main" val="3228507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sp3d prstMaterial="softEdge"/>
          </a:bodyPr>
          <a:lstStyle>
            <a:lvl1pPr algn="l">
              <a:buNone/>
              <a:defRPr sz="2200" b="0">
                <a:ln w="6350">
                  <a:noFill/>
                </a:ln>
                <a:solidFill>
                  <a:schemeClr val="accent1">
                    <a:tint val="73000"/>
                    <a:satMod val="180000"/>
                  </a:schemeClr>
                </a:solidFill>
              </a:defRPr>
            </a:lvl1pPr>
          </a:lstStyle>
          <a:p>
            <a:r>
              <a:rPr lang="en-US" smtClean="0"/>
              <a:t>Click to edit Master title style</a:t>
            </a:r>
            <a:endParaRPr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52F144D9-62B4-400D-8C7E-75D192074B08}" type="datetime1">
              <a:rPr lang="en-US">
                <a:solidFill>
                  <a:prstClr val="black">
                    <a:shade val="50000"/>
                  </a:prstClr>
                </a:solidFill>
              </a:rPr>
              <a:pPr>
                <a:defRPr/>
              </a:pPr>
              <a:t>12/5/12</a:t>
            </a:fld>
            <a:endParaRPr lang="en-US">
              <a:solidFill>
                <a:prstClr val="black">
                  <a:shade val="50000"/>
                </a:prstClr>
              </a:solidFill>
            </a:endParaRPr>
          </a:p>
        </p:txBody>
      </p:sp>
      <p:sp>
        <p:nvSpPr>
          <p:cNvPr id="6" name="Footer Placeholder 2"/>
          <p:cNvSpPr>
            <a:spLocks noGrp="1"/>
          </p:cNvSpPr>
          <p:nvPr>
            <p:ph type="ftr" sz="quarter" idx="11"/>
          </p:nvPr>
        </p:nvSpPr>
        <p:spPr/>
        <p:txBody>
          <a:bodyPr/>
          <a:lstStyle>
            <a:lvl1pPr>
              <a:defRPr/>
            </a:lvl1pPr>
          </a:lstStyle>
          <a:p>
            <a:pPr>
              <a:defRPr/>
            </a:pPr>
            <a:endParaRPr lang="en-US">
              <a:solidFill>
                <a:prstClr val="black">
                  <a:shade val="50000"/>
                </a:prstClr>
              </a:solidFill>
            </a:endParaRPr>
          </a:p>
        </p:txBody>
      </p:sp>
      <p:sp>
        <p:nvSpPr>
          <p:cNvPr id="7" name="Slide Number Placeholder 22"/>
          <p:cNvSpPr>
            <a:spLocks noGrp="1"/>
          </p:cNvSpPr>
          <p:nvPr>
            <p:ph type="sldNum" sz="quarter" idx="12"/>
          </p:nvPr>
        </p:nvSpPr>
        <p:spPr/>
        <p:txBody>
          <a:bodyPr/>
          <a:lstStyle>
            <a:lvl1pPr>
              <a:defRPr/>
            </a:lvl1pPr>
          </a:lstStyle>
          <a:p>
            <a:pPr>
              <a:defRPr/>
            </a:pPr>
            <a:fld id="{8EC5395C-CEE0-4D30-B1B4-D011C84855E1}" type="slidenum">
              <a:rPr lang="en-US">
                <a:solidFill>
                  <a:prstClr val="black">
                    <a:shade val="50000"/>
                  </a:prstClr>
                </a:solidFill>
              </a:rPr>
              <a:pPr>
                <a:defRPr/>
              </a:pPr>
              <a:t>‹#›</a:t>
            </a:fld>
            <a:endParaRPr lang="en-US">
              <a:solidFill>
                <a:prstClr val="black">
                  <a:shade val="50000"/>
                </a:prstClr>
              </a:solidFill>
            </a:endParaRPr>
          </a:p>
        </p:txBody>
      </p:sp>
    </p:spTree>
    <p:extLst>
      <p:ext uri="{BB962C8B-B14F-4D97-AF65-F5344CB8AC3E}">
        <p14:creationId xmlns:p14="http://schemas.microsoft.com/office/powerpoint/2010/main" val="1543041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828800" y="1166787"/>
            <a:ext cx="5486400" cy="530352"/>
          </a:xfrm>
        </p:spPr>
        <p:txBody>
          <a:bodyPr lIns="45720" rIns="45720"/>
          <a:lstStyle>
            <a:lvl1pPr marL="0" indent="0" algn="ctr">
              <a:buNone/>
              <a:defRPr sz="1400"/>
            </a:lvl1pPr>
            <a:lvl2pPr>
              <a:defRPr sz="1200"/>
            </a:lvl2pPr>
            <a:lvl3pPr>
              <a:defRPr sz="1000"/>
            </a:lvl3pPr>
            <a:lvl4pPr>
              <a:defRPr sz="900"/>
            </a:lvl4pPr>
            <a:lvl5pPr>
              <a:defRPr sz="900"/>
            </a:lvl5pPr>
          </a:lstStyle>
          <a:p>
            <a:pPr lvl="0"/>
            <a:r>
              <a:rPr lang="en-US" smtClean="0"/>
              <a:t>Click to edit Master text styles</a:t>
            </a:r>
          </a:p>
        </p:txBody>
      </p:sp>
      <p:sp>
        <p:nvSpPr>
          <p:cNvPr id="5" name="Date Placeholder 13"/>
          <p:cNvSpPr>
            <a:spLocks noGrp="1"/>
          </p:cNvSpPr>
          <p:nvPr>
            <p:ph type="dt" sz="half" idx="10"/>
          </p:nvPr>
        </p:nvSpPr>
        <p:spPr/>
        <p:txBody>
          <a:bodyPr/>
          <a:lstStyle>
            <a:lvl1pPr>
              <a:defRPr/>
            </a:lvl1pPr>
          </a:lstStyle>
          <a:p>
            <a:pPr>
              <a:defRPr/>
            </a:pPr>
            <a:fld id="{29557EE2-CD79-450A-B886-EC442D08AF84}" type="datetime1">
              <a:rPr lang="en-US">
                <a:solidFill>
                  <a:prstClr val="black">
                    <a:shade val="50000"/>
                  </a:prstClr>
                </a:solidFill>
              </a:rPr>
              <a:pPr>
                <a:defRPr/>
              </a:pPr>
              <a:t>12/5/12</a:t>
            </a:fld>
            <a:endParaRPr lang="en-US">
              <a:solidFill>
                <a:prstClr val="black">
                  <a:shade val="50000"/>
                </a:prstClr>
              </a:solidFill>
            </a:endParaRPr>
          </a:p>
        </p:txBody>
      </p:sp>
      <p:sp>
        <p:nvSpPr>
          <p:cNvPr id="6" name="Footer Placeholder 2"/>
          <p:cNvSpPr>
            <a:spLocks noGrp="1"/>
          </p:cNvSpPr>
          <p:nvPr>
            <p:ph type="ftr" sz="quarter" idx="11"/>
          </p:nvPr>
        </p:nvSpPr>
        <p:spPr/>
        <p:txBody>
          <a:bodyPr/>
          <a:lstStyle>
            <a:lvl1pPr>
              <a:defRPr/>
            </a:lvl1pPr>
          </a:lstStyle>
          <a:p>
            <a:pPr>
              <a:defRPr/>
            </a:pPr>
            <a:endParaRPr lang="en-US">
              <a:solidFill>
                <a:prstClr val="black">
                  <a:shade val="50000"/>
                </a:prstClr>
              </a:solidFill>
            </a:endParaRPr>
          </a:p>
        </p:txBody>
      </p:sp>
      <p:sp>
        <p:nvSpPr>
          <p:cNvPr id="7" name="Slide Number Placeholder 22"/>
          <p:cNvSpPr>
            <a:spLocks noGrp="1"/>
          </p:cNvSpPr>
          <p:nvPr>
            <p:ph type="sldNum" sz="quarter" idx="12"/>
          </p:nvPr>
        </p:nvSpPr>
        <p:spPr/>
        <p:txBody>
          <a:bodyPr/>
          <a:lstStyle>
            <a:lvl1pPr>
              <a:defRPr/>
            </a:lvl1pPr>
          </a:lstStyle>
          <a:p>
            <a:pPr>
              <a:defRPr/>
            </a:pPr>
            <a:fld id="{734DDB70-18C1-4AC1-935F-967C0337CA87}" type="slidenum">
              <a:rPr lang="en-US">
                <a:solidFill>
                  <a:prstClr val="black">
                    <a:shade val="50000"/>
                  </a:prstClr>
                </a:solidFill>
              </a:rPr>
              <a:pPr>
                <a:defRPr/>
              </a:pPr>
              <a:t>‹#›</a:t>
            </a:fld>
            <a:endParaRPr lang="en-US">
              <a:solidFill>
                <a:prstClr val="black">
                  <a:shade val="50000"/>
                </a:prstClr>
              </a:solidFill>
            </a:endParaRPr>
          </a:p>
        </p:txBody>
      </p:sp>
    </p:spTree>
    <p:extLst>
      <p:ext uri="{BB962C8B-B14F-4D97-AF65-F5344CB8AC3E}">
        <p14:creationId xmlns:p14="http://schemas.microsoft.com/office/powerpoint/2010/main" val="4067748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5CF797D2-2D59-4306-918E-F3F0109574A8}" type="datetime1">
              <a:rPr lang="en-US">
                <a:solidFill>
                  <a:prstClr val="black">
                    <a:shade val="50000"/>
                  </a:prstClr>
                </a:solidFill>
              </a:rPr>
              <a:pPr>
                <a:defRPr/>
              </a:pPr>
              <a:t>12/5/12</a:t>
            </a:fld>
            <a:endParaRPr lang="en-US">
              <a:solidFill>
                <a:prstClr val="black">
                  <a:shade val="50000"/>
                </a:prstClr>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prstClr val="black">
                  <a:shade val="50000"/>
                </a:prstClr>
              </a:solidFill>
            </a:endParaRPr>
          </a:p>
        </p:txBody>
      </p:sp>
      <p:sp>
        <p:nvSpPr>
          <p:cNvPr id="6" name="Slide Number Placeholder 22"/>
          <p:cNvSpPr>
            <a:spLocks noGrp="1"/>
          </p:cNvSpPr>
          <p:nvPr>
            <p:ph type="sldNum" sz="quarter" idx="12"/>
          </p:nvPr>
        </p:nvSpPr>
        <p:spPr/>
        <p:txBody>
          <a:bodyPr/>
          <a:lstStyle>
            <a:lvl1pPr>
              <a:defRPr/>
            </a:lvl1pPr>
          </a:lstStyle>
          <a:p>
            <a:pPr>
              <a:defRPr/>
            </a:pPr>
            <a:fld id="{2D3C24F5-9A7B-483C-AE4B-E3ED4E37A58D}" type="slidenum">
              <a:rPr lang="en-US">
                <a:solidFill>
                  <a:prstClr val="black">
                    <a:shade val="50000"/>
                  </a:prstClr>
                </a:solidFill>
              </a:rPr>
              <a:pPr>
                <a:defRPr/>
              </a:pPr>
              <a:t>‹#›</a:t>
            </a:fld>
            <a:endParaRPr lang="en-US">
              <a:solidFill>
                <a:prstClr val="black">
                  <a:shade val="50000"/>
                </a:prstClr>
              </a:solidFill>
            </a:endParaRPr>
          </a:p>
        </p:txBody>
      </p:sp>
    </p:spTree>
    <p:extLst>
      <p:ext uri="{BB962C8B-B14F-4D97-AF65-F5344CB8AC3E}">
        <p14:creationId xmlns:p14="http://schemas.microsoft.com/office/powerpoint/2010/main" val="10132926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C32AB70E-27A8-4E51-9D84-0D660A0BBB81}" type="datetime1">
              <a:rPr lang="en-US">
                <a:solidFill>
                  <a:prstClr val="black">
                    <a:shade val="50000"/>
                  </a:prstClr>
                </a:solidFill>
              </a:rPr>
              <a:pPr>
                <a:defRPr/>
              </a:pPr>
              <a:t>12/5/12</a:t>
            </a:fld>
            <a:endParaRPr lang="en-US">
              <a:solidFill>
                <a:prstClr val="black">
                  <a:shade val="50000"/>
                </a:prstClr>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prstClr val="black">
                  <a:shade val="50000"/>
                </a:prstClr>
              </a:solidFill>
            </a:endParaRPr>
          </a:p>
        </p:txBody>
      </p:sp>
      <p:sp>
        <p:nvSpPr>
          <p:cNvPr id="6" name="Slide Number Placeholder 22"/>
          <p:cNvSpPr>
            <a:spLocks noGrp="1"/>
          </p:cNvSpPr>
          <p:nvPr>
            <p:ph type="sldNum" sz="quarter" idx="12"/>
          </p:nvPr>
        </p:nvSpPr>
        <p:spPr/>
        <p:txBody>
          <a:bodyPr/>
          <a:lstStyle>
            <a:lvl1pPr>
              <a:defRPr/>
            </a:lvl1pPr>
          </a:lstStyle>
          <a:p>
            <a:pPr>
              <a:defRPr/>
            </a:pPr>
            <a:fld id="{E1B6708E-91AF-4326-982F-4AE761007E89}" type="slidenum">
              <a:rPr lang="en-US">
                <a:solidFill>
                  <a:prstClr val="black">
                    <a:shade val="50000"/>
                  </a:prstClr>
                </a:solidFill>
              </a:rPr>
              <a:pPr>
                <a:defRPr/>
              </a:pPr>
              <a:t>‹#›</a:t>
            </a:fld>
            <a:endParaRPr lang="en-US">
              <a:solidFill>
                <a:prstClr val="black">
                  <a:shade val="50000"/>
                </a:prstClr>
              </a:solidFill>
            </a:endParaRPr>
          </a:p>
        </p:txBody>
      </p:sp>
    </p:spTree>
    <p:extLst>
      <p:ext uri="{BB962C8B-B14F-4D97-AF65-F5344CB8AC3E}">
        <p14:creationId xmlns:p14="http://schemas.microsoft.com/office/powerpoint/2010/main" val="334927885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2.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0000"/>
            <a:lum/>
          </a:blip>
          <a:srcRect/>
          <a:stretch>
            <a:fillRect t="-17000" b="-17000"/>
          </a:stretch>
        </a:blip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lang="en-US" smtClean="0"/>
              <a:t>Click to edit Master title style</a:t>
            </a:r>
            <a:endParaRPr lang="en-US"/>
          </a:p>
        </p:txBody>
      </p:sp>
      <p:sp>
        <p:nvSpPr>
          <p:cNvPr id="1027" name="Text Placeholder 12"/>
          <p:cNvSpPr>
            <a:spLocks noGrp="1"/>
          </p:cNvSpPr>
          <p:nvPr>
            <p:ph type="body" idx="1"/>
          </p:nvPr>
        </p:nvSpPr>
        <p:spPr bwMode="auto">
          <a:xfrm>
            <a:off x="457200" y="1600200"/>
            <a:ext cx="8229600"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fontAlgn="auto" latinLnBrk="0" hangingPunct="1">
              <a:spcBef>
                <a:spcPts val="0"/>
              </a:spcBef>
              <a:spcAft>
                <a:spcPts val="0"/>
              </a:spcAft>
              <a:defRPr kumimoji="0" sz="1200">
                <a:solidFill>
                  <a:schemeClr val="tx1">
                    <a:shade val="50000"/>
                  </a:schemeClr>
                </a:solidFill>
                <a:latin typeface="+mn-lt"/>
                <a:cs typeface="+mn-cs"/>
              </a:defRPr>
            </a:lvl1pPr>
          </a:lstStyle>
          <a:p>
            <a:pPr>
              <a:defRPr/>
            </a:pPr>
            <a:fld id="{EEB7BB5B-88CF-4DF5-8CD5-AC096D03BA5C}" type="datetime1">
              <a:rPr lang="en-US">
                <a:solidFill>
                  <a:prstClr val="black">
                    <a:shade val="50000"/>
                  </a:prstClr>
                </a:solidFill>
              </a:rPr>
              <a:pPr>
                <a:defRPr/>
              </a:pPr>
              <a:t>12/5/12</a:t>
            </a:fld>
            <a:endParaRPr lang="en-US">
              <a:solidFill>
                <a:prstClr val="black">
                  <a:shade val="50000"/>
                </a:prstClr>
              </a:solidFill>
            </a:endParaRPr>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fontAlgn="auto" latinLnBrk="0" hangingPunct="1">
              <a:spcBef>
                <a:spcPts val="0"/>
              </a:spcBef>
              <a:spcAft>
                <a:spcPts val="0"/>
              </a:spcAft>
              <a:defRPr kumimoji="0" sz="1200">
                <a:solidFill>
                  <a:schemeClr val="tx1">
                    <a:shade val="50000"/>
                  </a:schemeClr>
                </a:solidFill>
                <a:latin typeface="+mn-lt"/>
                <a:cs typeface="+mn-cs"/>
              </a:defRPr>
            </a:lvl1pPr>
          </a:lstStyle>
          <a:p>
            <a:pPr>
              <a:defRPr/>
            </a:pPr>
            <a:endParaRPr lang="en-US">
              <a:solidFill>
                <a:prstClr val="black">
                  <a:shade val="50000"/>
                </a:prstClr>
              </a:solidFill>
            </a:endParaRPr>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fontAlgn="auto" latinLnBrk="0" hangingPunct="1">
              <a:spcBef>
                <a:spcPts val="0"/>
              </a:spcBef>
              <a:spcAft>
                <a:spcPts val="0"/>
              </a:spcAft>
              <a:defRPr kumimoji="0" sz="1200">
                <a:solidFill>
                  <a:schemeClr val="tx1">
                    <a:shade val="50000"/>
                  </a:schemeClr>
                </a:solidFill>
                <a:latin typeface="+mn-lt"/>
                <a:cs typeface="+mn-cs"/>
              </a:defRPr>
            </a:lvl1pPr>
          </a:lstStyle>
          <a:p>
            <a:pPr>
              <a:defRPr/>
            </a:pPr>
            <a:fld id="{C1C7D3C9-9CA1-46F5-8C5C-46230AED514E}" type="slidenum">
              <a:rPr lang="en-US">
                <a:solidFill>
                  <a:prstClr val="black">
                    <a:shade val="50000"/>
                  </a:prstClr>
                </a:solidFill>
              </a:rPr>
              <a:pPr>
                <a:defRPr/>
              </a:pPr>
              <a:t>‹#›</a:t>
            </a:fld>
            <a:endParaRPr lang="en-US">
              <a:solidFill>
                <a:prstClr val="black">
                  <a:shade val="50000"/>
                </a:prstClr>
              </a:solidFill>
            </a:endParaRPr>
          </a:p>
        </p:txBody>
      </p:sp>
    </p:spTree>
    <p:extLst>
      <p:ext uri="{BB962C8B-B14F-4D97-AF65-F5344CB8AC3E}">
        <p14:creationId xmlns:p14="http://schemas.microsoft.com/office/powerpoint/2010/main" val="7746923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100" b="1" kern="120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vl2pPr algn="ctr" rtl="0" eaLnBrk="0" fontAlgn="base" hangingPunct="0">
        <a:spcBef>
          <a:spcPct val="0"/>
        </a:spcBef>
        <a:spcAft>
          <a:spcPct val="0"/>
        </a:spcAft>
        <a:defRPr sz="4100" b="1">
          <a:solidFill>
            <a:schemeClr val="tx1"/>
          </a:solidFill>
          <a:latin typeface="Lucida Sans" pitchFamily="34" charset="0"/>
        </a:defRPr>
      </a:lvl2pPr>
      <a:lvl3pPr algn="ctr" rtl="0" eaLnBrk="0" fontAlgn="base" hangingPunct="0">
        <a:spcBef>
          <a:spcPct val="0"/>
        </a:spcBef>
        <a:spcAft>
          <a:spcPct val="0"/>
        </a:spcAft>
        <a:defRPr sz="4100" b="1">
          <a:solidFill>
            <a:schemeClr val="tx1"/>
          </a:solidFill>
          <a:latin typeface="Lucida Sans" pitchFamily="34" charset="0"/>
        </a:defRPr>
      </a:lvl3pPr>
      <a:lvl4pPr algn="ctr" rtl="0" eaLnBrk="0" fontAlgn="base" hangingPunct="0">
        <a:spcBef>
          <a:spcPct val="0"/>
        </a:spcBef>
        <a:spcAft>
          <a:spcPct val="0"/>
        </a:spcAft>
        <a:defRPr sz="4100" b="1">
          <a:solidFill>
            <a:schemeClr val="tx1"/>
          </a:solidFill>
          <a:latin typeface="Lucida Sans" pitchFamily="34" charset="0"/>
        </a:defRPr>
      </a:lvl4pPr>
      <a:lvl5pPr algn="ctr" rtl="0" eaLnBrk="0" fontAlgn="base" hangingPunct="0">
        <a:spcBef>
          <a:spcPct val="0"/>
        </a:spcBef>
        <a:spcAft>
          <a:spcPct val="0"/>
        </a:spcAft>
        <a:defRPr sz="4100" b="1">
          <a:solidFill>
            <a:schemeClr val="tx1"/>
          </a:solidFill>
          <a:latin typeface="Lucida Sans" pitchFamily="34" charset="0"/>
        </a:defRPr>
      </a:lvl5pPr>
      <a:lvl6pPr marL="457200" algn="ctr" rtl="0" fontAlgn="base">
        <a:spcBef>
          <a:spcPct val="0"/>
        </a:spcBef>
        <a:spcAft>
          <a:spcPct val="0"/>
        </a:spcAft>
        <a:defRPr sz="4100" b="1">
          <a:solidFill>
            <a:schemeClr val="tx1"/>
          </a:solidFill>
          <a:latin typeface="Lucida Sans" pitchFamily="34" charset="0"/>
        </a:defRPr>
      </a:lvl6pPr>
      <a:lvl7pPr marL="914400" algn="ctr" rtl="0" fontAlgn="base">
        <a:spcBef>
          <a:spcPct val="0"/>
        </a:spcBef>
        <a:spcAft>
          <a:spcPct val="0"/>
        </a:spcAft>
        <a:defRPr sz="4100" b="1">
          <a:solidFill>
            <a:schemeClr val="tx1"/>
          </a:solidFill>
          <a:latin typeface="Lucida Sans" pitchFamily="34" charset="0"/>
        </a:defRPr>
      </a:lvl7pPr>
      <a:lvl8pPr marL="1371600" algn="ctr" rtl="0" fontAlgn="base">
        <a:spcBef>
          <a:spcPct val="0"/>
        </a:spcBef>
        <a:spcAft>
          <a:spcPct val="0"/>
        </a:spcAft>
        <a:defRPr sz="4100" b="1">
          <a:solidFill>
            <a:schemeClr val="tx1"/>
          </a:solidFill>
          <a:latin typeface="Lucida Sans" pitchFamily="34" charset="0"/>
        </a:defRPr>
      </a:lvl8pPr>
      <a:lvl9pPr marL="1828800" algn="ctr" rtl="0" fontAlgn="base">
        <a:spcBef>
          <a:spcPct val="0"/>
        </a:spcBef>
        <a:spcAft>
          <a:spcPct val="0"/>
        </a:spcAft>
        <a:defRPr sz="4100" b="1">
          <a:solidFill>
            <a:schemeClr val="tx1"/>
          </a:solidFill>
          <a:latin typeface="Lucida Sans" pitchFamily="34" charset="0"/>
        </a:defRPr>
      </a:lvl9pPr>
    </p:titleStyle>
    <p:bodyStyle>
      <a:lvl1pPr marL="547688" indent="-411163" algn="l" rtl="0" eaLnBrk="0" fontAlgn="base" hangingPunct="0">
        <a:spcBef>
          <a:spcPct val="20000"/>
        </a:spcBef>
        <a:spcAft>
          <a:spcPct val="0"/>
        </a:spcAft>
        <a:buClr>
          <a:srgbClr val="F9F9F9"/>
        </a:buClr>
        <a:buSzPct val="65000"/>
        <a:buFont typeface="Wingdings 2" pitchFamily="18" charset="2"/>
        <a:buChar char=""/>
        <a:defRPr sz="2800" kern="1200">
          <a:solidFill>
            <a:schemeClr val="tx1"/>
          </a:solidFill>
          <a:latin typeface="+mn-lt"/>
          <a:ea typeface="+mn-ea"/>
          <a:cs typeface="+mn-cs"/>
        </a:defRPr>
      </a:lvl1pPr>
      <a:lvl2pPr marL="868363" indent="-282575" algn="l" rtl="0" eaLnBrk="0" fontAlgn="base" hangingPunct="0">
        <a:spcBef>
          <a:spcPct val="20000"/>
        </a:spcBef>
        <a:spcAft>
          <a:spcPct val="0"/>
        </a:spcAft>
        <a:buClr>
          <a:schemeClr val="tx1"/>
        </a:buClr>
        <a:buSzPct val="80000"/>
        <a:buFont typeface="Wingdings 2" pitchFamily="18" charset="2"/>
        <a:buChar char=""/>
        <a:defRPr sz="2400" kern="1200">
          <a:solidFill>
            <a:schemeClr val="tx1"/>
          </a:solidFill>
          <a:latin typeface="+mn-lt"/>
          <a:ea typeface="+mn-ea"/>
          <a:cs typeface="+mn-cs"/>
        </a:defRPr>
      </a:lvl2pPr>
      <a:lvl3pPr marL="1133475" indent="-228600" algn="l" rtl="0" eaLnBrk="0" fontAlgn="base" hangingPunct="0">
        <a:spcBef>
          <a:spcPct val="20000"/>
        </a:spcBef>
        <a:spcAft>
          <a:spcPct val="0"/>
        </a:spcAft>
        <a:buClr>
          <a:schemeClr val="tx1"/>
        </a:buClr>
        <a:buSzPct val="95000"/>
        <a:buFont typeface="Wingdings" pitchFamily="2" charset="2"/>
        <a:buChar char=""/>
        <a:defRPr sz="2200" kern="1200">
          <a:solidFill>
            <a:schemeClr val="tx1"/>
          </a:solidFill>
          <a:latin typeface="+mn-lt"/>
          <a:ea typeface="+mn-ea"/>
          <a:cs typeface="+mn-cs"/>
        </a:defRPr>
      </a:lvl3pPr>
      <a:lvl4pPr marL="1352550" indent="-182563" algn="l" rtl="0" eaLnBrk="0" fontAlgn="base" hangingPunct="0">
        <a:spcBef>
          <a:spcPct val="20000"/>
        </a:spcBef>
        <a:spcAft>
          <a:spcPct val="0"/>
        </a:spcAft>
        <a:buClr>
          <a:schemeClr val="tx1"/>
        </a:buClr>
        <a:buSzPct val="100000"/>
        <a:buFont typeface="Wingdings 3" pitchFamily="18" charset="2"/>
        <a:buChar char=""/>
        <a:defRPr sz="2000" kern="1200">
          <a:solidFill>
            <a:schemeClr val="tx1"/>
          </a:solidFill>
          <a:latin typeface="+mn-lt"/>
          <a:ea typeface="+mn-ea"/>
          <a:cs typeface="+mn-cs"/>
        </a:defRPr>
      </a:lvl4pPr>
      <a:lvl5pPr marL="1544638" indent="-182563" algn="l" rtl="0" eaLnBrk="0" fontAlgn="base" hangingPunct="0">
        <a:spcBef>
          <a:spcPct val="20000"/>
        </a:spcBef>
        <a:spcAft>
          <a:spcPct val="0"/>
        </a:spcAft>
        <a:buClr>
          <a:schemeClr val="tx1"/>
        </a:buClr>
        <a:buFont typeface="Wingdings 2" pitchFamily="18" charset="2"/>
        <a:buChar char=""/>
        <a:defRPr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3026" y="533400"/>
            <a:ext cx="6656203" cy="4988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457200" y="5334000"/>
            <a:ext cx="8229600" cy="1143000"/>
          </a:xfrm>
        </p:spPr>
        <p:txBody>
          <a:bodyPr>
            <a:normAutofit fontScale="90000"/>
          </a:bodyPr>
          <a:lstStyle/>
          <a:p>
            <a:r>
              <a:rPr lang="en-US" dirty="0"/>
              <a:t>By </a:t>
            </a:r>
            <a:r>
              <a:rPr lang="en-US" dirty="0" err="1"/>
              <a:t>Tyran</a:t>
            </a:r>
            <a:r>
              <a:rPr lang="en-US" dirty="0"/>
              <a:t> Reed &amp; Frederick Guild</a:t>
            </a:r>
            <a:br>
              <a:rPr lang="en-US" dirty="0"/>
            </a:br>
            <a:endParaRPr lang="en-US" dirty="0"/>
          </a:p>
        </p:txBody>
      </p:sp>
      <p:sp>
        <p:nvSpPr>
          <p:cNvPr id="3" name="Content Placeholder 2"/>
          <p:cNvSpPr>
            <a:spLocks noGrp="1"/>
          </p:cNvSpPr>
          <p:nvPr>
            <p:ph idx="1"/>
          </p:nvPr>
        </p:nvSpPr>
        <p:spPr>
          <a:xfrm>
            <a:off x="304800" y="143691"/>
            <a:ext cx="8229600" cy="4708525"/>
          </a:xfrm>
        </p:spPr>
        <p:txBody>
          <a:bodyPr/>
          <a:lstStyle/>
          <a:p>
            <a:pPr algn="ctr"/>
            <a:r>
              <a:rPr lang="en-US" dirty="0" smtClean="0"/>
              <a:t>Volunteer Providers</a:t>
            </a:r>
            <a:endParaRPr lang="en-US" dirty="0"/>
          </a:p>
        </p:txBody>
      </p:sp>
    </p:spTree>
    <p:extLst>
      <p:ext uri="{BB962C8B-B14F-4D97-AF65-F5344CB8AC3E}">
        <p14:creationId xmlns:p14="http://schemas.microsoft.com/office/powerpoint/2010/main" val="37047196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ctrTitle"/>
          </p:nvPr>
        </p:nvSpPr>
        <p:spPr>
          <a:xfrm>
            <a:off x="685800" y="0"/>
            <a:ext cx="7772400" cy="1295400"/>
          </a:xfrm>
        </p:spPr>
        <p:txBody>
          <a:bodyPr>
            <a:normAutofit/>
          </a:bodyPr>
          <a:lstStyle/>
          <a:p>
            <a:pPr eaLnBrk="1" fontAlgn="auto" hangingPunct="1">
              <a:spcAft>
                <a:spcPts val="0"/>
              </a:spcAft>
              <a:defRPr/>
            </a:pPr>
            <a:r>
              <a:rPr lang="en-US" sz="4400" cap="none" dirty="0" smtClean="0">
                <a:solidFill>
                  <a:srgbClr val="990000"/>
                </a:solidFill>
                <a:effectLst/>
                <a:latin typeface="Lucida Sans" pitchFamily="34" charset="0"/>
              </a:rPr>
              <a:t>Target</a:t>
            </a:r>
          </a:p>
        </p:txBody>
      </p:sp>
      <p:sp>
        <p:nvSpPr>
          <p:cNvPr id="15363" name="Subtitle 2"/>
          <p:cNvSpPr>
            <a:spLocks noGrp="1"/>
          </p:cNvSpPr>
          <p:nvPr>
            <p:ph type="subTitle" idx="1"/>
          </p:nvPr>
        </p:nvSpPr>
        <p:spPr>
          <a:xfrm>
            <a:off x="228600" y="1981200"/>
            <a:ext cx="8686800" cy="4572000"/>
          </a:xfrm>
        </p:spPr>
        <p:txBody>
          <a:bodyPr>
            <a:normAutofit/>
          </a:bodyPr>
          <a:lstStyle/>
          <a:p>
            <a:r>
              <a:rPr lang="en-US" sz="2400" b="1" i="1" dirty="0" smtClean="0"/>
              <a:t>Specialist</a:t>
            </a:r>
          </a:p>
          <a:p>
            <a:endParaRPr lang="en-US" sz="2400" b="1" i="1" dirty="0"/>
          </a:p>
          <a:p>
            <a:r>
              <a:rPr lang="en-US" sz="2400" b="1" i="1" dirty="0"/>
              <a:t>Primary Care </a:t>
            </a:r>
            <a:r>
              <a:rPr lang="en-US" sz="2400" b="1" i="1" dirty="0" smtClean="0"/>
              <a:t>Providers</a:t>
            </a:r>
          </a:p>
          <a:p>
            <a:endParaRPr lang="en-US" sz="2400" b="1" i="1" dirty="0"/>
          </a:p>
          <a:p>
            <a:r>
              <a:rPr lang="en-US" sz="2400" b="1" i="1" dirty="0"/>
              <a:t>Hospitals </a:t>
            </a:r>
            <a:endParaRPr lang="en-US" sz="2400" b="1" i="1" dirty="0" smtClean="0"/>
          </a:p>
          <a:p>
            <a:endParaRPr lang="en-US" sz="2400" b="1" i="1" dirty="0"/>
          </a:p>
          <a:p>
            <a:r>
              <a:rPr lang="en-US" sz="2400" b="1" i="1" dirty="0"/>
              <a:t>Major Companies </a:t>
            </a:r>
          </a:p>
          <a:p>
            <a:pPr eaLnBrk="1" fontAlgn="auto" hangingPunct="1">
              <a:spcAft>
                <a:spcPts val="0"/>
              </a:spcAft>
              <a:buClr>
                <a:schemeClr val="tx1">
                  <a:shade val="95000"/>
                </a:schemeClr>
              </a:buClr>
              <a:defRPr/>
            </a:pPr>
            <a:endParaRPr lang="en-US" sz="2400" b="1" dirty="0" smtClean="0">
              <a:solidFill>
                <a:schemeClr val="tx1">
                  <a:lumMod val="50000"/>
                  <a:lumOff val="50000"/>
                </a:schemeClr>
              </a:solidFill>
              <a:latin typeface="Lucida Sans" pitchFamily="34" charset="0"/>
            </a:endParaRPr>
          </a:p>
        </p:txBody>
      </p:sp>
    </p:spTree>
    <p:extLst>
      <p:ext uri="{BB962C8B-B14F-4D97-AF65-F5344CB8AC3E}">
        <p14:creationId xmlns:p14="http://schemas.microsoft.com/office/powerpoint/2010/main" val="170708041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6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36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flipV="1">
            <a:off x="0" y="2461218"/>
            <a:ext cx="9144000" cy="1862146"/>
          </a:xfrm>
          <a:prstGeom prst="rect">
            <a:avLst/>
          </a:prstGeom>
          <a:gradFill rotWithShape="1">
            <a:gsLst>
              <a:gs pos="61000">
                <a:sysClr val="window" lastClr="FFFFFF">
                  <a:alpha val="0"/>
                </a:sysClr>
              </a:gs>
              <a:gs pos="100000">
                <a:sysClr val="window" lastClr="FFFFFF">
                  <a:lumMod val="85000"/>
                </a:sysClr>
              </a:gs>
            </a:gsLst>
            <a:lin ang="16200000" scaled="0"/>
          </a:gradFill>
          <a:ln w="9525" cap="flat" cmpd="sng" algn="ctr">
            <a:noFill/>
            <a:prstDash val="solid"/>
          </a:ln>
          <a:effectLst/>
        </p:spPr>
        <p:txBody>
          <a:bodyPr lIns="82945" tIns="41473" rIns="82945" bIns="41473" anchor="ctr"/>
          <a:lstStyle/>
          <a:p>
            <a:pPr algn="ctr" defTabSz="829452">
              <a:defRPr/>
            </a:pPr>
            <a:endParaRPr lang="en-US" kern="0">
              <a:solidFill>
                <a:sysClr val="window" lastClr="FFFFFF"/>
              </a:solidFill>
              <a:latin typeface="Calibri"/>
            </a:endParaRPr>
          </a:p>
        </p:txBody>
      </p:sp>
      <p:sp>
        <p:nvSpPr>
          <p:cNvPr id="21" name="Rectangle 20"/>
          <p:cNvSpPr/>
          <p:nvPr/>
        </p:nvSpPr>
        <p:spPr bwMode="auto">
          <a:xfrm>
            <a:off x="225042" y="3075725"/>
            <a:ext cx="2750026" cy="1597565"/>
          </a:xfrm>
          <a:prstGeom prst="rect">
            <a:avLst/>
          </a:prstGeom>
          <a:gradFill flip="none" rotWithShape="1">
            <a:gsLst>
              <a:gs pos="100000">
                <a:srgbClr val="64D011"/>
              </a:gs>
              <a:gs pos="0">
                <a:srgbClr val="AFE87E"/>
              </a:gs>
            </a:gsLst>
            <a:lin ang="5400000" scaled="0"/>
            <a:tileRect/>
          </a:gradFill>
          <a:ln w="9525" cap="flat" cmpd="sng" algn="ctr">
            <a:noFill/>
            <a:prstDash val="solid"/>
            <a:round/>
            <a:headEnd type="none" w="med" len="med"/>
            <a:tailEnd type="none" w="med" len="med"/>
          </a:ln>
          <a:effectLst/>
          <a:scene3d>
            <a:camera prst="orthographicFront"/>
            <a:lightRig rig="threePt" dir="t"/>
          </a:scene3d>
          <a:sp3d extrusionH="1003300"/>
        </p:spPr>
        <p:txBody>
          <a:bodyPr lIns="82945" tIns="41473" rIns="82945" bIns="41473"/>
          <a:lstStyle/>
          <a:p>
            <a:pPr>
              <a:buFont typeface="Times New Roman" charset="0"/>
              <a:buNone/>
              <a:defRPr/>
            </a:pPr>
            <a:endParaRPr lang="en-US"/>
          </a:p>
        </p:txBody>
      </p:sp>
      <p:sp>
        <p:nvSpPr>
          <p:cNvPr id="3" name="Rectangle 2"/>
          <p:cNvSpPr/>
          <p:nvPr/>
        </p:nvSpPr>
        <p:spPr bwMode="auto">
          <a:xfrm>
            <a:off x="4572000" y="1493437"/>
            <a:ext cx="1596931" cy="1597565"/>
          </a:xfrm>
          <a:prstGeom prst="rect">
            <a:avLst/>
          </a:prstGeom>
          <a:gradFill flip="none" rotWithShape="1">
            <a:gsLst>
              <a:gs pos="0">
                <a:schemeClr val="bg1">
                  <a:lumMod val="75000"/>
                </a:schemeClr>
              </a:gs>
              <a:gs pos="100000">
                <a:schemeClr val="tx1">
                  <a:lumMod val="65000"/>
                  <a:lumOff val="35000"/>
                </a:schemeClr>
              </a:gs>
            </a:gsLst>
            <a:lin ang="5400000" scaled="0"/>
            <a:tileRect/>
          </a:gradFill>
          <a:ln w="9525" cap="flat" cmpd="sng" algn="ctr">
            <a:noFill/>
            <a:prstDash val="solid"/>
            <a:round/>
            <a:headEnd type="none" w="med" len="med"/>
            <a:tailEnd type="none" w="med" len="med"/>
          </a:ln>
          <a:effectLst/>
          <a:scene3d>
            <a:camera prst="orthographicFront"/>
            <a:lightRig rig="threePt" dir="t"/>
          </a:scene3d>
          <a:sp3d extrusionH="1003300"/>
        </p:spPr>
        <p:txBody>
          <a:bodyPr lIns="82945" tIns="41473" rIns="82945" bIns="41473"/>
          <a:lstStyle/>
          <a:p>
            <a:pPr>
              <a:buFont typeface="Times New Roman" pitchFamily="16" charset="0"/>
              <a:buNone/>
              <a:defRPr/>
            </a:pPr>
            <a:endParaRPr lang="en-US"/>
          </a:p>
        </p:txBody>
      </p:sp>
      <p:sp>
        <p:nvSpPr>
          <p:cNvPr id="4" name="Rectangle 3"/>
          <p:cNvSpPr/>
          <p:nvPr/>
        </p:nvSpPr>
        <p:spPr bwMode="auto">
          <a:xfrm>
            <a:off x="4577147" y="3083363"/>
            <a:ext cx="1596931" cy="1597565"/>
          </a:xfrm>
          <a:prstGeom prst="rect">
            <a:avLst/>
          </a:prstGeom>
          <a:gradFill flip="none" rotWithShape="1">
            <a:gsLst>
              <a:gs pos="0">
                <a:schemeClr val="bg1">
                  <a:lumMod val="85000"/>
                </a:schemeClr>
              </a:gs>
              <a:gs pos="100000">
                <a:schemeClr val="bg1">
                  <a:lumMod val="50000"/>
                </a:schemeClr>
              </a:gs>
            </a:gsLst>
            <a:lin ang="5400000" scaled="0"/>
            <a:tileRect/>
          </a:gradFill>
          <a:ln w="9525" cap="flat" cmpd="sng" algn="ctr">
            <a:noFill/>
            <a:prstDash val="solid"/>
            <a:round/>
            <a:headEnd type="none" w="med" len="med"/>
            <a:tailEnd type="none" w="med" len="med"/>
          </a:ln>
          <a:effectLst/>
          <a:scene3d>
            <a:camera prst="orthographicFront"/>
            <a:lightRig rig="threePt" dir="t"/>
          </a:scene3d>
          <a:sp3d extrusionH="1003300"/>
        </p:spPr>
        <p:txBody>
          <a:bodyPr lIns="82945" tIns="41473" rIns="82945" bIns="41473"/>
          <a:lstStyle/>
          <a:p>
            <a:pPr>
              <a:buFont typeface="Times New Roman" pitchFamily="16" charset="0"/>
              <a:buNone/>
              <a:defRPr/>
            </a:pPr>
            <a:endParaRPr lang="en-US"/>
          </a:p>
        </p:txBody>
      </p:sp>
      <p:sp>
        <p:nvSpPr>
          <p:cNvPr id="5" name="Rectangle 4"/>
          <p:cNvSpPr/>
          <p:nvPr/>
        </p:nvSpPr>
        <p:spPr bwMode="auto">
          <a:xfrm>
            <a:off x="2975068" y="1493437"/>
            <a:ext cx="1596931" cy="1597565"/>
          </a:xfrm>
          <a:prstGeom prst="rect">
            <a:avLst/>
          </a:prstGeom>
          <a:gradFill flip="none" rotWithShape="1">
            <a:gsLst>
              <a:gs pos="0">
                <a:srgbClr val="00B0F0"/>
              </a:gs>
              <a:gs pos="100000">
                <a:srgbClr val="004C84"/>
              </a:gs>
            </a:gsLst>
            <a:lin ang="5400000" scaled="0"/>
            <a:tileRect/>
          </a:gradFill>
          <a:ln w="9525" cap="flat" cmpd="sng" algn="ctr">
            <a:noFill/>
            <a:prstDash val="solid"/>
            <a:round/>
            <a:headEnd type="none" w="med" len="med"/>
            <a:tailEnd type="none" w="med" len="med"/>
          </a:ln>
          <a:effectLst/>
          <a:scene3d>
            <a:camera prst="orthographicFront"/>
            <a:lightRig rig="threePt" dir="t"/>
          </a:scene3d>
          <a:sp3d extrusionH="1003300"/>
        </p:spPr>
        <p:txBody>
          <a:bodyPr lIns="82945" tIns="41473" rIns="82945" bIns="41473"/>
          <a:lstStyle/>
          <a:p>
            <a:pPr>
              <a:buFont typeface="Times New Roman" pitchFamily="16" charset="0"/>
              <a:buNone/>
              <a:defRPr/>
            </a:pPr>
            <a:endParaRPr lang="en-US"/>
          </a:p>
        </p:txBody>
      </p:sp>
      <p:sp>
        <p:nvSpPr>
          <p:cNvPr id="8" name="TextBox 7"/>
          <p:cNvSpPr txBox="1"/>
          <p:nvPr/>
        </p:nvSpPr>
        <p:spPr>
          <a:xfrm>
            <a:off x="3387530" y="1733520"/>
            <a:ext cx="1081025" cy="1007086"/>
          </a:xfrm>
          <a:prstGeom prst="rect">
            <a:avLst/>
          </a:prstGeom>
          <a:noFill/>
        </p:spPr>
        <p:txBody>
          <a:bodyPr lIns="82945" tIns="41473" rIns="82945" bIns="41473">
            <a:spAutoFit/>
          </a:bodyPr>
          <a:lstStyle/>
          <a:p>
            <a:pPr>
              <a:buFont typeface="Times New Roman" pitchFamily="16" charset="0"/>
              <a:buNone/>
              <a:defRPr/>
            </a:pPr>
            <a:r>
              <a:rPr lang="en-US" sz="6000" b="1" dirty="0">
                <a:solidFill>
                  <a:schemeClr val="tx1">
                    <a:lumMod val="75000"/>
                    <a:lumOff val="25000"/>
                  </a:schemeClr>
                </a:solidFill>
                <a:effectLst>
                  <a:innerShdw blurRad="63500" dist="76200" dir="13500000">
                    <a:prstClr val="black">
                      <a:alpha val="38000"/>
                    </a:prstClr>
                  </a:innerShdw>
                </a:effectLst>
                <a:latin typeface="Verdana" pitchFamily="34" charset="0"/>
              </a:rPr>
              <a:t>S</a:t>
            </a:r>
          </a:p>
        </p:txBody>
      </p:sp>
      <p:sp>
        <p:nvSpPr>
          <p:cNvPr id="10" name="TextBox 9"/>
          <p:cNvSpPr txBox="1"/>
          <p:nvPr/>
        </p:nvSpPr>
        <p:spPr>
          <a:xfrm>
            <a:off x="4876507" y="1798169"/>
            <a:ext cx="1081025" cy="1007086"/>
          </a:xfrm>
          <a:prstGeom prst="rect">
            <a:avLst/>
          </a:prstGeom>
          <a:noFill/>
        </p:spPr>
        <p:txBody>
          <a:bodyPr lIns="82945" tIns="41473" rIns="82945" bIns="41473">
            <a:spAutoFit/>
          </a:bodyPr>
          <a:lstStyle/>
          <a:p>
            <a:pPr>
              <a:buFont typeface="Times New Roman" pitchFamily="16" charset="0"/>
              <a:buNone/>
              <a:defRPr/>
            </a:pPr>
            <a:r>
              <a:rPr lang="en-US" sz="6000" b="1" dirty="0">
                <a:solidFill>
                  <a:schemeClr val="tx1">
                    <a:lumMod val="75000"/>
                    <a:lumOff val="25000"/>
                  </a:schemeClr>
                </a:solidFill>
                <a:effectLst>
                  <a:innerShdw blurRad="63500" dist="76200" dir="13500000">
                    <a:prstClr val="black">
                      <a:alpha val="38000"/>
                    </a:prstClr>
                  </a:innerShdw>
                </a:effectLst>
                <a:latin typeface="Verdana" pitchFamily="34" charset="0"/>
              </a:rPr>
              <a:t>W</a:t>
            </a:r>
          </a:p>
        </p:txBody>
      </p:sp>
      <p:sp>
        <p:nvSpPr>
          <p:cNvPr id="11" name="TextBox 10"/>
          <p:cNvSpPr txBox="1"/>
          <p:nvPr/>
        </p:nvSpPr>
        <p:spPr>
          <a:xfrm>
            <a:off x="4960590" y="3392234"/>
            <a:ext cx="1081025" cy="1007086"/>
          </a:xfrm>
          <a:prstGeom prst="rect">
            <a:avLst/>
          </a:prstGeom>
          <a:noFill/>
        </p:spPr>
        <p:txBody>
          <a:bodyPr lIns="82945" tIns="41473" rIns="82945" bIns="41473">
            <a:spAutoFit/>
          </a:bodyPr>
          <a:lstStyle/>
          <a:p>
            <a:pPr>
              <a:buFont typeface="Times New Roman" pitchFamily="16" charset="0"/>
              <a:buNone/>
              <a:defRPr/>
            </a:pPr>
            <a:r>
              <a:rPr lang="en-US" sz="6000" b="1" dirty="0">
                <a:solidFill>
                  <a:schemeClr val="tx1">
                    <a:lumMod val="75000"/>
                    <a:lumOff val="25000"/>
                  </a:schemeClr>
                </a:solidFill>
                <a:effectLst>
                  <a:innerShdw blurRad="63500" dist="76200" dir="13500000">
                    <a:prstClr val="black">
                      <a:alpha val="38000"/>
                    </a:prstClr>
                  </a:innerShdw>
                </a:effectLst>
                <a:latin typeface="Verdana" pitchFamily="34" charset="0"/>
              </a:rPr>
              <a:t>T</a:t>
            </a:r>
          </a:p>
        </p:txBody>
      </p:sp>
      <p:sp>
        <p:nvSpPr>
          <p:cNvPr id="24" name="Rectangle 23"/>
          <p:cNvSpPr/>
          <p:nvPr/>
        </p:nvSpPr>
        <p:spPr bwMode="auto">
          <a:xfrm>
            <a:off x="225042" y="1485798"/>
            <a:ext cx="2750026" cy="1597565"/>
          </a:xfrm>
          <a:prstGeom prst="rect">
            <a:avLst/>
          </a:prstGeom>
          <a:gradFill flip="none" rotWithShape="1">
            <a:gsLst>
              <a:gs pos="0">
                <a:srgbClr val="A5D8F9"/>
              </a:gs>
              <a:gs pos="100000">
                <a:srgbClr val="0070C0"/>
              </a:gs>
            </a:gsLst>
            <a:lin ang="5400000" scaled="0"/>
            <a:tileRect/>
          </a:gradFill>
          <a:ln w="9525" cap="flat" cmpd="sng" algn="ctr">
            <a:noFill/>
            <a:prstDash val="solid"/>
            <a:round/>
            <a:headEnd type="none" w="med" len="med"/>
            <a:tailEnd type="none" w="med" len="med"/>
          </a:ln>
          <a:effectLst/>
          <a:scene3d>
            <a:camera prst="orthographicFront"/>
            <a:lightRig rig="threePt" dir="t"/>
          </a:scene3d>
          <a:sp3d extrusionH="1003300"/>
        </p:spPr>
        <p:txBody>
          <a:bodyPr lIns="82945" tIns="41473" rIns="82945" bIns="41473"/>
          <a:lstStyle/>
          <a:p>
            <a:pPr>
              <a:buFont typeface="Times New Roman" pitchFamily="16" charset="0"/>
              <a:buNone/>
              <a:defRPr/>
            </a:pPr>
            <a:endParaRPr lang="en-US"/>
          </a:p>
        </p:txBody>
      </p:sp>
      <p:sp>
        <p:nvSpPr>
          <p:cNvPr id="26" name="Rectangle 25"/>
          <p:cNvSpPr/>
          <p:nvPr/>
        </p:nvSpPr>
        <p:spPr bwMode="auto">
          <a:xfrm>
            <a:off x="6168932" y="1493437"/>
            <a:ext cx="2750026" cy="1597565"/>
          </a:xfrm>
          <a:prstGeom prst="rect">
            <a:avLst/>
          </a:prstGeom>
          <a:gradFill flip="none" rotWithShape="1">
            <a:gsLst>
              <a:gs pos="0">
                <a:schemeClr val="bg1">
                  <a:lumMod val="85000"/>
                </a:schemeClr>
              </a:gs>
              <a:gs pos="100000">
                <a:schemeClr val="bg1">
                  <a:lumMod val="65000"/>
                </a:schemeClr>
              </a:gs>
            </a:gsLst>
            <a:lin ang="5400000" scaled="0"/>
            <a:tileRect/>
          </a:gradFill>
          <a:ln w="9525" cap="flat" cmpd="sng" algn="ctr">
            <a:noFill/>
            <a:prstDash val="solid"/>
            <a:round/>
            <a:headEnd type="none" w="med" len="med"/>
            <a:tailEnd type="none" w="med" len="med"/>
          </a:ln>
          <a:effectLst/>
          <a:scene3d>
            <a:camera prst="orthographicFront"/>
            <a:lightRig rig="threePt" dir="t"/>
          </a:scene3d>
          <a:sp3d extrusionH="1003300"/>
        </p:spPr>
        <p:txBody>
          <a:bodyPr lIns="82945" tIns="41473" rIns="82945" bIns="41473"/>
          <a:lstStyle/>
          <a:p>
            <a:pPr>
              <a:buFont typeface="Times New Roman" charset="0"/>
              <a:buNone/>
              <a:defRPr/>
            </a:pPr>
            <a:endParaRPr lang="en-US"/>
          </a:p>
        </p:txBody>
      </p:sp>
      <p:sp>
        <p:nvSpPr>
          <p:cNvPr id="27" name="Rectangle 26"/>
          <p:cNvSpPr/>
          <p:nvPr/>
        </p:nvSpPr>
        <p:spPr bwMode="auto">
          <a:xfrm>
            <a:off x="6161760" y="3083363"/>
            <a:ext cx="2750026" cy="1597565"/>
          </a:xfrm>
          <a:prstGeom prst="rect">
            <a:avLst/>
          </a:prstGeom>
          <a:gradFill flip="none" rotWithShape="1">
            <a:gsLst>
              <a:gs pos="0">
                <a:schemeClr val="bg1">
                  <a:lumMod val="95000"/>
                </a:schemeClr>
              </a:gs>
              <a:gs pos="100000">
                <a:schemeClr val="bg1">
                  <a:lumMod val="75000"/>
                </a:schemeClr>
              </a:gs>
            </a:gsLst>
            <a:lin ang="5400000" scaled="0"/>
            <a:tileRect/>
          </a:gradFill>
          <a:ln w="9525" cap="flat" cmpd="sng" algn="ctr">
            <a:noFill/>
            <a:prstDash val="solid"/>
            <a:round/>
            <a:headEnd type="none" w="med" len="med"/>
            <a:tailEnd type="none" w="med" len="med"/>
          </a:ln>
          <a:effectLst/>
          <a:scene3d>
            <a:camera prst="orthographicFront"/>
            <a:lightRig rig="threePt" dir="t"/>
          </a:scene3d>
          <a:sp3d extrusionH="1003300"/>
        </p:spPr>
        <p:txBody>
          <a:bodyPr lIns="82945" tIns="41473" rIns="82945" bIns="41473"/>
          <a:lstStyle/>
          <a:p>
            <a:pPr>
              <a:buFont typeface="Times New Roman" charset="0"/>
              <a:buNone/>
              <a:defRPr/>
            </a:pPr>
            <a:endParaRPr lang="en-US"/>
          </a:p>
        </p:txBody>
      </p:sp>
      <p:sp>
        <p:nvSpPr>
          <p:cNvPr id="3101" name="TextBox 16"/>
          <p:cNvSpPr txBox="1">
            <a:spLocks noChangeArrowheads="1"/>
          </p:cNvSpPr>
          <p:nvPr/>
        </p:nvSpPr>
        <p:spPr bwMode="auto">
          <a:xfrm>
            <a:off x="273601" y="1571206"/>
            <a:ext cx="2625120" cy="1567239"/>
          </a:xfrm>
          <a:prstGeom prst="rect">
            <a:avLst/>
          </a:prstGeom>
          <a:noFill/>
          <a:ln w="9525">
            <a:noFill/>
            <a:miter lim="800000"/>
            <a:headEnd/>
            <a:tailEnd/>
          </a:ln>
        </p:spPr>
        <p:txBody>
          <a:bodyPr lIns="82945" tIns="41473" rIns="82945" bIns="41473">
            <a:spAutoFit/>
          </a:bodyPr>
          <a:lstStyle/>
          <a:p>
            <a:r>
              <a:rPr lang="en-US" sz="1500" b="1" dirty="0"/>
              <a:t>Strengths</a:t>
            </a:r>
          </a:p>
          <a:p>
            <a:endParaRPr lang="en-US" sz="1100" dirty="0"/>
          </a:p>
          <a:p>
            <a:pPr hangingPunct="1">
              <a:lnSpc>
                <a:spcPct val="100000"/>
              </a:lnSpc>
              <a:spcBef>
                <a:spcPct val="20000"/>
              </a:spcBef>
              <a:buClrTx/>
              <a:buSzTx/>
              <a:buFont typeface="Arial" charset="0"/>
              <a:buChar char="•"/>
            </a:pPr>
            <a:r>
              <a:rPr lang="en-US" sz="1300" noProof="1">
                <a:latin typeface="Calibri" pitchFamily="34" charset="0"/>
                <a:cs typeface="Arial" charset="0"/>
              </a:rPr>
              <a:t>Service Project Care offers the community will always be needed.</a:t>
            </a:r>
          </a:p>
          <a:p>
            <a:pPr hangingPunct="1">
              <a:lnSpc>
                <a:spcPct val="100000"/>
              </a:lnSpc>
              <a:spcBef>
                <a:spcPct val="20000"/>
              </a:spcBef>
              <a:buClrTx/>
              <a:buSzTx/>
              <a:buFont typeface="Arial" charset="0"/>
              <a:buChar char="•"/>
            </a:pPr>
            <a:r>
              <a:rPr lang="en-US" sz="1300" noProof="1">
                <a:latin typeface="Calibri" pitchFamily="34" charset="0"/>
                <a:cs typeface="Arial" charset="0"/>
              </a:rPr>
              <a:t>Area in which Project Care is located. </a:t>
            </a:r>
          </a:p>
          <a:p>
            <a:pPr hangingPunct="1">
              <a:lnSpc>
                <a:spcPct val="100000"/>
              </a:lnSpc>
              <a:spcBef>
                <a:spcPct val="20000"/>
              </a:spcBef>
              <a:buClrTx/>
              <a:buSzTx/>
            </a:pPr>
            <a:endParaRPr lang="en-US" sz="1100" noProof="1">
              <a:latin typeface="Calibri" pitchFamily="34" charset="0"/>
              <a:cs typeface="Arial" charset="0"/>
            </a:endParaRPr>
          </a:p>
        </p:txBody>
      </p:sp>
      <p:sp>
        <p:nvSpPr>
          <p:cNvPr id="3102" name="TextBox 16"/>
          <p:cNvSpPr txBox="1">
            <a:spLocks noChangeArrowheads="1"/>
          </p:cNvSpPr>
          <p:nvPr/>
        </p:nvSpPr>
        <p:spPr bwMode="auto">
          <a:xfrm>
            <a:off x="273600" y="3161133"/>
            <a:ext cx="2407680" cy="1647261"/>
          </a:xfrm>
          <a:prstGeom prst="rect">
            <a:avLst/>
          </a:prstGeom>
          <a:noFill/>
          <a:ln w="9525">
            <a:noFill/>
            <a:miter lim="800000"/>
            <a:headEnd/>
            <a:tailEnd/>
          </a:ln>
        </p:spPr>
        <p:txBody>
          <a:bodyPr lIns="82945" tIns="41473" rIns="82945" bIns="41473">
            <a:spAutoFit/>
          </a:bodyPr>
          <a:lstStyle/>
          <a:p>
            <a:r>
              <a:rPr lang="en-US" sz="1500" b="1" dirty="0"/>
              <a:t>Opportunities</a:t>
            </a:r>
          </a:p>
          <a:p>
            <a:endParaRPr lang="en-US" sz="1100" dirty="0"/>
          </a:p>
          <a:p>
            <a:pPr hangingPunct="1">
              <a:lnSpc>
                <a:spcPct val="100000"/>
              </a:lnSpc>
              <a:spcBef>
                <a:spcPct val="20000"/>
              </a:spcBef>
              <a:buClrTx/>
              <a:buSzTx/>
              <a:buFont typeface="Arial" charset="0"/>
              <a:buChar char="•"/>
            </a:pPr>
            <a:r>
              <a:rPr lang="en-US" sz="1300" noProof="1">
                <a:latin typeface="Calibri" pitchFamily="34" charset="0"/>
                <a:cs typeface="Arial" charset="0"/>
              </a:rPr>
              <a:t>Social Media </a:t>
            </a:r>
          </a:p>
          <a:p>
            <a:pPr hangingPunct="1">
              <a:lnSpc>
                <a:spcPct val="100000"/>
              </a:lnSpc>
              <a:spcBef>
                <a:spcPct val="20000"/>
              </a:spcBef>
              <a:buClrTx/>
              <a:buSzTx/>
              <a:buFont typeface="Arial" charset="0"/>
              <a:buChar char="•"/>
            </a:pPr>
            <a:r>
              <a:rPr lang="en-US" sz="1300" noProof="1">
                <a:latin typeface="Calibri" pitchFamily="34" charset="0"/>
                <a:cs typeface="Arial" charset="0"/>
              </a:rPr>
              <a:t>Referrals</a:t>
            </a:r>
          </a:p>
          <a:p>
            <a:pPr hangingPunct="1">
              <a:lnSpc>
                <a:spcPct val="100000"/>
              </a:lnSpc>
              <a:spcBef>
                <a:spcPct val="20000"/>
              </a:spcBef>
              <a:buClrTx/>
              <a:buSzTx/>
              <a:buFont typeface="Arial" charset="0"/>
              <a:buChar char="•"/>
            </a:pPr>
            <a:r>
              <a:rPr lang="en-US" sz="1300" noProof="1">
                <a:latin typeface="Calibri" pitchFamily="34" charset="0"/>
                <a:cs typeface="Arial" charset="0"/>
              </a:rPr>
              <a:t>Different types of exposure </a:t>
            </a:r>
          </a:p>
          <a:p>
            <a:pPr hangingPunct="1">
              <a:lnSpc>
                <a:spcPct val="100000"/>
              </a:lnSpc>
              <a:spcBef>
                <a:spcPct val="20000"/>
              </a:spcBef>
              <a:buClrTx/>
              <a:buSzTx/>
              <a:buFont typeface="Arial" charset="0"/>
              <a:buChar char="•"/>
            </a:pPr>
            <a:r>
              <a:rPr lang="en-US" sz="1300" noProof="1">
                <a:latin typeface="Calibri" pitchFamily="34" charset="0"/>
                <a:cs typeface="Arial" charset="0"/>
              </a:rPr>
              <a:t>HCA200 Class Project</a:t>
            </a:r>
          </a:p>
          <a:p>
            <a:pPr hangingPunct="1">
              <a:lnSpc>
                <a:spcPct val="100000"/>
              </a:lnSpc>
              <a:spcBef>
                <a:spcPct val="20000"/>
              </a:spcBef>
              <a:buClrTx/>
              <a:buSzTx/>
            </a:pPr>
            <a:endParaRPr lang="en-US" sz="1100" noProof="1">
              <a:latin typeface="Calibri" pitchFamily="34" charset="0"/>
              <a:cs typeface="Arial" charset="0"/>
            </a:endParaRPr>
          </a:p>
        </p:txBody>
      </p:sp>
      <p:sp>
        <p:nvSpPr>
          <p:cNvPr id="3103" name="TextBox 16"/>
          <p:cNvSpPr txBox="1">
            <a:spLocks noChangeArrowheads="1"/>
          </p:cNvSpPr>
          <p:nvPr/>
        </p:nvSpPr>
        <p:spPr bwMode="auto">
          <a:xfrm>
            <a:off x="6246720" y="3161133"/>
            <a:ext cx="2409120" cy="1034786"/>
          </a:xfrm>
          <a:prstGeom prst="rect">
            <a:avLst/>
          </a:prstGeom>
          <a:noFill/>
          <a:ln w="9525">
            <a:noFill/>
            <a:miter lim="800000"/>
            <a:headEnd/>
            <a:tailEnd/>
          </a:ln>
        </p:spPr>
        <p:txBody>
          <a:bodyPr lIns="82945" tIns="41473" rIns="82945" bIns="41473">
            <a:spAutoFit/>
          </a:bodyPr>
          <a:lstStyle/>
          <a:p>
            <a:r>
              <a:rPr lang="en-US" sz="1500" b="1" dirty="0"/>
              <a:t>Threats</a:t>
            </a:r>
          </a:p>
          <a:p>
            <a:pPr hangingPunct="1">
              <a:lnSpc>
                <a:spcPct val="100000"/>
              </a:lnSpc>
              <a:spcBef>
                <a:spcPct val="20000"/>
              </a:spcBef>
              <a:buClrTx/>
              <a:buSzTx/>
              <a:buFont typeface="Arial" charset="0"/>
              <a:buChar char="•"/>
            </a:pPr>
            <a:r>
              <a:rPr lang="en-US" sz="1300" noProof="1">
                <a:latin typeface="Calibri" pitchFamily="34" charset="0"/>
                <a:cs typeface="Arial" charset="0"/>
              </a:rPr>
              <a:t>Lack of  or loss of Funding.</a:t>
            </a:r>
          </a:p>
          <a:p>
            <a:pPr hangingPunct="1">
              <a:lnSpc>
                <a:spcPct val="100000"/>
              </a:lnSpc>
              <a:spcBef>
                <a:spcPct val="20000"/>
              </a:spcBef>
              <a:buClrTx/>
              <a:buSzTx/>
              <a:buFont typeface="Arial" charset="0"/>
              <a:buChar char="•"/>
            </a:pPr>
            <a:endParaRPr lang="en-US" sz="1300" noProof="1">
              <a:latin typeface="Calibri" pitchFamily="34" charset="0"/>
              <a:cs typeface="Arial" charset="0"/>
            </a:endParaRPr>
          </a:p>
          <a:p>
            <a:pPr hangingPunct="1">
              <a:lnSpc>
                <a:spcPct val="100000"/>
              </a:lnSpc>
              <a:spcBef>
                <a:spcPct val="20000"/>
              </a:spcBef>
              <a:buClrTx/>
              <a:buSzTx/>
              <a:buFont typeface="Arial" charset="0"/>
              <a:buChar char="•"/>
            </a:pPr>
            <a:r>
              <a:rPr lang="en-US" sz="1300" noProof="1">
                <a:latin typeface="Calibri" pitchFamily="34" charset="0"/>
                <a:cs typeface="Arial" charset="0"/>
              </a:rPr>
              <a:t>Lack of specialty providers </a:t>
            </a:r>
          </a:p>
        </p:txBody>
      </p:sp>
      <p:sp>
        <p:nvSpPr>
          <p:cNvPr id="19" name="Rectangle 18"/>
          <p:cNvSpPr/>
          <p:nvPr/>
        </p:nvSpPr>
        <p:spPr bwMode="auto">
          <a:xfrm>
            <a:off x="2975067" y="3083363"/>
            <a:ext cx="1596931" cy="1597565"/>
          </a:xfrm>
          <a:prstGeom prst="rect">
            <a:avLst/>
          </a:prstGeom>
          <a:gradFill flip="none" rotWithShape="1">
            <a:gsLst>
              <a:gs pos="0">
                <a:srgbClr val="64D011"/>
              </a:gs>
              <a:gs pos="100000">
                <a:srgbClr val="326609"/>
              </a:gs>
            </a:gsLst>
            <a:lin ang="5400000" scaled="0"/>
            <a:tileRect/>
          </a:gradFill>
          <a:ln w="9525" cap="flat" cmpd="sng" algn="ctr">
            <a:noFill/>
            <a:prstDash val="solid"/>
            <a:round/>
            <a:headEnd type="none" w="med" len="med"/>
            <a:tailEnd type="none" w="med" len="med"/>
          </a:ln>
          <a:effectLst/>
          <a:scene3d>
            <a:camera prst="orthographicFront"/>
            <a:lightRig rig="threePt" dir="t"/>
          </a:scene3d>
          <a:sp3d extrusionH="1003300"/>
        </p:spPr>
        <p:txBody>
          <a:bodyPr lIns="82945" tIns="41473" rIns="82945" bIns="41473"/>
          <a:lstStyle/>
          <a:p>
            <a:pPr>
              <a:buFont typeface="Times New Roman" pitchFamily="16" charset="0"/>
              <a:buNone/>
              <a:defRPr/>
            </a:pPr>
            <a:endParaRPr lang="en-US"/>
          </a:p>
        </p:txBody>
      </p:sp>
      <p:sp>
        <p:nvSpPr>
          <p:cNvPr id="20" name="TextBox 19"/>
          <p:cNvSpPr txBox="1"/>
          <p:nvPr/>
        </p:nvSpPr>
        <p:spPr>
          <a:xfrm>
            <a:off x="3210743" y="3395624"/>
            <a:ext cx="1081025" cy="1007086"/>
          </a:xfrm>
          <a:prstGeom prst="rect">
            <a:avLst/>
          </a:prstGeom>
          <a:noFill/>
        </p:spPr>
        <p:txBody>
          <a:bodyPr lIns="82945" tIns="41473" rIns="82945" bIns="41473">
            <a:spAutoFit/>
          </a:bodyPr>
          <a:lstStyle/>
          <a:p>
            <a:pPr algn="ctr">
              <a:buFont typeface="Times New Roman" pitchFamily="16" charset="0"/>
              <a:buNone/>
              <a:defRPr/>
            </a:pPr>
            <a:r>
              <a:rPr lang="en-US" sz="6000" b="1" dirty="0">
                <a:solidFill>
                  <a:schemeClr val="tx1">
                    <a:lumMod val="75000"/>
                    <a:lumOff val="25000"/>
                  </a:schemeClr>
                </a:solidFill>
                <a:effectLst>
                  <a:innerShdw blurRad="63500" dist="76200" dir="13500000">
                    <a:prstClr val="black">
                      <a:alpha val="38000"/>
                    </a:prstClr>
                  </a:innerShdw>
                </a:effectLst>
                <a:latin typeface="Verdana" pitchFamily="34" charset="0"/>
              </a:rPr>
              <a:t>O</a:t>
            </a:r>
          </a:p>
        </p:txBody>
      </p:sp>
      <p:sp>
        <p:nvSpPr>
          <p:cNvPr id="3108" name="TextBox 16"/>
          <p:cNvSpPr txBox="1">
            <a:spLocks noChangeArrowheads="1"/>
          </p:cNvSpPr>
          <p:nvPr/>
        </p:nvSpPr>
        <p:spPr bwMode="auto">
          <a:xfrm>
            <a:off x="6246721" y="1571206"/>
            <a:ext cx="2625120" cy="1567239"/>
          </a:xfrm>
          <a:prstGeom prst="rect">
            <a:avLst/>
          </a:prstGeom>
          <a:noFill/>
          <a:ln w="9525">
            <a:noFill/>
            <a:miter lim="800000"/>
            <a:headEnd/>
            <a:tailEnd/>
          </a:ln>
        </p:spPr>
        <p:txBody>
          <a:bodyPr lIns="82945" tIns="41473" rIns="82945" bIns="41473">
            <a:spAutoFit/>
          </a:bodyPr>
          <a:lstStyle/>
          <a:p>
            <a:r>
              <a:rPr lang="en-US" sz="1500" b="1" dirty="0"/>
              <a:t>Weaknesses</a:t>
            </a:r>
          </a:p>
          <a:p>
            <a:endParaRPr lang="en-US" sz="1100" dirty="0"/>
          </a:p>
          <a:p>
            <a:pPr hangingPunct="1">
              <a:lnSpc>
                <a:spcPct val="100000"/>
              </a:lnSpc>
              <a:spcBef>
                <a:spcPct val="20000"/>
              </a:spcBef>
              <a:buClrTx/>
              <a:buSzTx/>
              <a:buFont typeface="Arial" charset="0"/>
              <a:buChar char="•"/>
            </a:pPr>
            <a:r>
              <a:rPr lang="en-US" sz="1300" noProof="1">
                <a:latin typeface="Calibri" pitchFamily="34" charset="0"/>
                <a:cs typeface="Arial" charset="0"/>
              </a:rPr>
              <a:t>Project Care operates off of donations. </a:t>
            </a:r>
          </a:p>
          <a:p>
            <a:pPr hangingPunct="1">
              <a:lnSpc>
                <a:spcPct val="100000"/>
              </a:lnSpc>
              <a:spcBef>
                <a:spcPct val="20000"/>
              </a:spcBef>
              <a:buClrTx/>
              <a:buSzTx/>
              <a:buFont typeface="Arial" charset="0"/>
              <a:buChar char="•"/>
            </a:pPr>
            <a:r>
              <a:rPr lang="en-US" sz="1300" noProof="1" smtClean="0">
                <a:latin typeface="Calibri" pitchFamily="34" charset="0"/>
                <a:cs typeface="Arial" charset="0"/>
              </a:rPr>
              <a:t>Dosen’t </a:t>
            </a:r>
            <a:r>
              <a:rPr lang="en-US" sz="1300" noProof="1">
                <a:latin typeface="Calibri" pitchFamily="34" charset="0"/>
                <a:cs typeface="Arial" charset="0"/>
              </a:rPr>
              <a:t>pay providers need volunteers. </a:t>
            </a:r>
          </a:p>
          <a:p>
            <a:pPr hangingPunct="1">
              <a:lnSpc>
                <a:spcPct val="100000"/>
              </a:lnSpc>
              <a:spcBef>
                <a:spcPct val="20000"/>
              </a:spcBef>
              <a:buClrTx/>
              <a:buSzTx/>
            </a:pPr>
            <a:r>
              <a:rPr lang="en-US" sz="1100" noProof="1">
                <a:latin typeface="Calibri" pitchFamily="34" charset="0"/>
                <a:cs typeface="Arial" charset="0"/>
              </a:rPr>
              <a:t> </a:t>
            </a:r>
          </a:p>
        </p:txBody>
      </p:sp>
      <p:grpSp>
        <p:nvGrpSpPr>
          <p:cNvPr id="3109" name="Grupper 22"/>
          <p:cNvGrpSpPr>
            <a:grpSpLocks/>
          </p:cNvGrpSpPr>
          <p:nvPr/>
        </p:nvGrpSpPr>
        <p:grpSpPr bwMode="auto">
          <a:xfrm>
            <a:off x="-59040" y="5505698"/>
            <a:ext cx="9331201" cy="1352302"/>
            <a:chOff x="-38100" y="5366940"/>
            <a:chExt cx="9296400" cy="1491060"/>
          </a:xfrm>
        </p:grpSpPr>
        <p:grpSp>
          <p:nvGrpSpPr>
            <p:cNvPr id="3113" name="Grupper 5"/>
            <p:cNvGrpSpPr>
              <a:grpSpLocks/>
            </p:cNvGrpSpPr>
            <p:nvPr/>
          </p:nvGrpSpPr>
          <p:grpSpPr bwMode="auto">
            <a:xfrm>
              <a:off x="-38100" y="5366940"/>
              <a:ext cx="9296400" cy="1491060"/>
              <a:chOff x="-38100" y="5366940"/>
              <a:chExt cx="9296400" cy="1491060"/>
            </a:xfrm>
          </p:grpSpPr>
          <p:sp>
            <p:nvSpPr>
              <p:cNvPr id="29" name="Rektangel 18"/>
              <p:cNvSpPr/>
              <p:nvPr/>
            </p:nvSpPr>
            <p:spPr>
              <a:xfrm>
                <a:off x="-3669" y="5549551"/>
                <a:ext cx="9227538" cy="1308449"/>
              </a:xfrm>
              <a:prstGeom prst="rect">
                <a:avLst/>
              </a:prstGeom>
              <a:gradFill rotWithShape="1">
                <a:gsLst>
                  <a:gs pos="0">
                    <a:schemeClr val="bg1">
                      <a:lumMod val="95000"/>
                    </a:schemeClr>
                  </a:gs>
                  <a:gs pos="100000">
                    <a:schemeClr val="bg1">
                      <a:lumMod val="65000"/>
                    </a:schemeClr>
                  </a:gs>
                </a:gsLst>
                <a:lin ang="16200000" scaled="0"/>
              </a:gradFill>
              <a:ln w="9525" cap="flat" cmpd="sng" algn="ctr">
                <a:solidFill>
                  <a:schemeClr val="bg1">
                    <a:lumMod val="65000"/>
                  </a:schemeClr>
                </a:solidFill>
                <a:prstDash val="solid"/>
              </a:ln>
              <a:effectLst/>
            </p:spPr>
            <p:txBody>
              <a:bodyPr anchor="ctr"/>
              <a:lstStyle/>
              <a:p>
                <a:pPr algn="ctr" defTabSz="829452">
                  <a:defRPr/>
                </a:pPr>
                <a:endParaRPr lang="da-DK" kern="0">
                  <a:solidFill>
                    <a:sysClr val="window" lastClr="FFFFFF"/>
                  </a:solidFill>
                  <a:latin typeface="Calibri"/>
                </a:endParaRPr>
              </a:p>
            </p:txBody>
          </p:sp>
          <p:grpSp>
            <p:nvGrpSpPr>
              <p:cNvPr id="3116" name="Grupper 13"/>
              <p:cNvGrpSpPr>
                <a:grpSpLocks/>
              </p:cNvGrpSpPr>
              <p:nvPr/>
            </p:nvGrpSpPr>
            <p:grpSpPr bwMode="auto">
              <a:xfrm>
                <a:off x="-38100" y="5366940"/>
                <a:ext cx="9296400" cy="212782"/>
                <a:chOff x="0" y="1536700"/>
                <a:chExt cx="9144000" cy="317275"/>
              </a:xfrm>
            </p:grpSpPr>
            <p:sp>
              <p:nvSpPr>
                <p:cNvPr id="31" name="Rektangel 20"/>
                <p:cNvSpPr/>
                <p:nvPr/>
              </p:nvSpPr>
              <p:spPr>
                <a:xfrm>
                  <a:off x="0" y="1536700"/>
                  <a:ext cx="9144000" cy="317275"/>
                </a:xfrm>
                <a:prstGeom prst="rect">
                  <a:avLst/>
                </a:prstGeom>
                <a:gradFill rotWithShape="1">
                  <a:gsLst>
                    <a:gs pos="100000">
                      <a:schemeClr val="bg1">
                        <a:lumMod val="85000"/>
                      </a:schemeClr>
                    </a:gs>
                    <a:gs pos="0">
                      <a:schemeClr val="tx1">
                        <a:lumMod val="75000"/>
                        <a:lumOff val="25000"/>
                      </a:schemeClr>
                    </a:gs>
                  </a:gsLst>
                  <a:lin ang="16200000" scaled="0"/>
                </a:gradFill>
                <a:ln w="9525" cap="flat" cmpd="sng" algn="ctr">
                  <a:noFill/>
                  <a:prstDash val="solid"/>
                </a:ln>
                <a:effectLst/>
              </p:spPr>
              <p:txBody>
                <a:bodyPr anchor="ctr"/>
                <a:lstStyle/>
                <a:p>
                  <a:pPr algn="ctr" defTabSz="829452">
                    <a:defRPr/>
                  </a:pPr>
                  <a:endParaRPr lang="da-DK" kern="0">
                    <a:solidFill>
                      <a:sysClr val="window" lastClr="FFFFFF"/>
                    </a:solidFill>
                    <a:latin typeface="Calibri"/>
                  </a:endParaRPr>
                </a:p>
              </p:txBody>
            </p:sp>
            <p:sp>
              <p:nvSpPr>
                <p:cNvPr id="32" name="Rektangel 21"/>
                <p:cNvSpPr/>
                <p:nvPr/>
              </p:nvSpPr>
              <p:spPr>
                <a:xfrm>
                  <a:off x="0" y="1574800"/>
                  <a:ext cx="9144000" cy="152400"/>
                </a:xfrm>
                <a:prstGeom prst="rect">
                  <a:avLst/>
                </a:prstGeom>
                <a:gradFill rotWithShape="1">
                  <a:gsLst>
                    <a:gs pos="100000">
                      <a:srgbClr val="FFFCF9">
                        <a:alpha val="79000"/>
                      </a:srgbClr>
                    </a:gs>
                    <a:gs pos="0">
                      <a:srgbClr val="E6E6E6">
                        <a:tint val="50000"/>
                        <a:shade val="100000"/>
                        <a:satMod val="350000"/>
                        <a:alpha val="0"/>
                      </a:srgbClr>
                    </a:gs>
                  </a:gsLst>
                  <a:lin ang="16200000" scaled="0"/>
                </a:gradFill>
                <a:ln w="9525" cap="flat" cmpd="sng" algn="ctr">
                  <a:noFill/>
                  <a:prstDash val="solid"/>
                </a:ln>
                <a:effectLst/>
              </p:spPr>
              <p:txBody>
                <a:bodyPr anchor="ctr"/>
                <a:lstStyle/>
                <a:p>
                  <a:pPr algn="ctr" defTabSz="829452">
                    <a:defRPr/>
                  </a:pPr>
                  <a:endParaRPr lang="da-DK" kern="0" dirty="0">
                    <a:solidFill>
                      <a:sysClr val="window" lastClr="FFFFFF"/>
                    </a:solidFill>
                    <a:latin typeface="Calibri"/>
                  </a:endParaRPr>
                </a:p>
              </p:txBody>
            </p:sp>
          </p:grpSp>
        </p:grpSp>
        <p:sp>
          <p:nvSpPr>
            <p:cNvPr id="28" name="Text Box 17"/>
            <p:cNvSpPr txBox="1">
              <a:spLocks noChangeArrowheads="1"/>
            </p:cNvSpPr>
            <p:nvPr/>
          </p:nvSpPr>
          <p:spPr bwMode="auto">
            <a:xfrm>
              <a:off x="2673351" y="5863960"/>
              <a:ext cx="3745817" cy="701862"/>
            </a:xfrm>
            <a:prstGeom prst="rect">
              <a:avLst/>
            </a:prstGeom>
            <a:noFill/>
            <a:ln w="9525">
              <a:noFill/>
              <a:miter lim="800000"/>
              <a:headEnd/>
              <a:tailEnd/>
            </a:ln>
          </p:spPr>
          <p:txBody>
            <a:bodyPr anchor="b"/>
            <a:lstStyle/>
            <a:p>
              <a:pPr algn="just" defTabSz="727211">
                <a:spcBef>
                  <a:spcPct val="20000"/>
                </a:spcBef>
                <a:defRPr/>
              </a:pPr>
              <a:endParaRPr lang="en-US" sz="1300" kern="0" dirty="0">
                <a:latin typeface="Calibri" pitchFamily="34" charset="0"/>
                <a:cs typeface="Arial" pitchFamily="34" charset="0"/>
              </a:endParaRPr>
            </a:p>
          </p:txBody>
        </p:sp>
      </p:grpSp>
      <p:sp>
        <p:nvSpPr>
          <p:cNvPr id="3110" name="Tekstboks 3"/>
          <p:cNvSpPr txBox="1">
            <a:spLocks noChangeArrowheads="1"/>
          </p:cNvSpPr>
          <p:nvPr/>
        </p:nvSpPr>
        <p:spPr bwMode="auto">
          <a:xfrm>
            <a:off x="220321" y="262550"/>
            <a:ext cx="1672859" cy="360755"/>
          </a:xfrm>
          <a:prstGeom prst="rect">
            <a:avLst/>
          </a:prstGeom>
          <a:noFill/>
          <a:ln w="9525">
            <a:noFill/>
            <a:miter lim="800000"/>
            <a:headEnd/>
            <a:tailEnd/>
          </a:ln>
        </p:spPr>
        <p:txBody>
          <a:bodyPr wrap="none" lIns="82945" tIns="41473" rIns="82945" bIns="41473">
            <a:spAutoFit/>
          </a:bodyPr>
          <a:lstStyle/>
          <a:p>
            <a:r>
              <a:rPr lang="da-DK" b="1">
                <a:latin typeface="Calibri" pitchFamily="34" charset="0"/>
                <a:ea typeface="Calibri" pitchFamily="34" charset="0"/>
                <a:cs typeface="Calibri" pitchFamily="34" charset="0"/>
              </a:rPr>
              <a:t>SWOT </a:t>
            </a:r>
            <a:r>
              <a:rPr lang="da-DK">
                <a:latin typeface="Calibri" pitchFamily="34" charset="0"/>
                <a:ea typeface="Calibri" pitchFamily="34" charset="0"/>
                <a:cs typeface="Calibri" pitchFamily="34" charset="0"/>
              </a:rPr>
              <a:t>ANALYSIS</a:t>
            </a:r>
          </a:p>
        </p:txBody>
      </p:sp>
      <p:sp>
        <p:nvSpPr>
          <p:cNvPr id="3111" name="Tekstboks 3"/>
          <p:cNvSpPr txBox="1">
            <a:spLocks noChangeArrowheads="1"/>
          </p:cNvSpPr>
          <p:nvPr/>
        </p:nvSpPr>
        <p:spPr bwMode="auto">
          <a:xfrm>
            <a:off x="217441" y="525655"/>
            <a:ext cx="1308528" cy="360755"/>
          </a:xfrm>
          <a:prstGeom prst="rect">
            <a:avLst/>
          </a:prstGeom>
          <a:noFill/>
          <a:ln w="9525">
            <a:noFill/>
            <a:miter lim="800000"/>
            <a:headEnd/>
            <a:tailEnd/>
          </a:ln>
        </p:spPr>
        <p:txBody>
          <a:bodyPr wrap="none" lIns="82945" tIns="41473" rIns="82945" bIns="41473">
            <a:spAutoFit/>
          </a:bodyPr>
          <a:lstStyle/>
          <a:p>
            <a:r>
              <a:rPr lang="da-DK" dirty="0" smtClean="0">
                <a:latin typeface="Calibri" pitchFamily="34" charset="0"/>
                <a:ea typeface="Calibri" pitchFamily="34" charset="0"/>
                <a:cs typeface="Calibri" pitchFamily="34" charset="0"/>
              </a:rPr>
              <a:t>Project Care</a:t>
            </a:r>
            <a:endParaRPr lang="da-DK" dirty="0">
              <a:latin typeface="Calibri" pitchFamily="34" charset="0"/>
              <a:ea typeface="Calibri" pitchFamily="34" charset="0"/>
              <a:cs typeface="Calibri" pitchFamily="34" charset="0"/>
            </a:endParaRPr>
          </a:p>
        </p:txBody>
      </p:sp>
      <p:pic>
        <p:nvPicPr>
          <p:cNvPr id="3112" name="Picture 24" descr="slideshoplogo.png"/>
          <p:cNvPicPr>
            <a:picLocks noChangeAspect="1"/>
          </p:cNvPicPr>
          <p:nvPr/>
        </p:nvPicPr>
        <p:blipFill>
          <a:blip r:embed="rId2"/>
          <a:srcRect/>
          <a:stretch>
            <a:fillRect/>
          </a:stretch>
        </p:blipFill>
        <p:spPr bwMode="auto">
          <a:xfrm>
            <a:off x="217440" y="5053491"/>
            <a:ext cx="1532160" cy="449327"/>
          </a:xfrm>
          <a:prstGeom prst="rect">
            <a:avLst/>
          </a:prstGeom>
          <a:noFill/>
          <a:ln w="9525">
            <a:noFill/>
            <a:miter lim="800000"/>
            <a:headEnd/>
            <a:tailEnd/>
          </a:ln>
        </p:spPr>
      </p:pic>
    </p:spTree>
    <p:extLst>
      <p:ext uri="{BB962C8B-B14F-4D97-AF65-F5344CB8AC3E}">
        <p14:creationId xmlns:p14="http://schemas.microsoft.com/office/powerpoint/2010/main" val="13628487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Referrals</a:t>
            </a:r>
          </a:p>
        </p:txBody>
      </p:sp>
      <p:sp>
        <p:nvSpPr>
          <p:cNvPr id="3" name="Content Placeholder 2"/>
          <p:cNvSpPr>
            <a:spLocks noGrp="1"/>
          </p:cNvSpPr>
          <p:nvPr>
            <p:ph idx="1"/>
          </p:nvPr>
        </p:nvSpPr>
        <p:spPr/>
        <p:txBody>
          <a:bodyPr/>
          <a:lstStyle/>
          <a:p>
            <a:pPr algn="ctr"/>
            <a:r>
              <a:rPr lang="en-US" sz="1800" b="1" dirty="0" smtClean="0"/>
              <a:t>Patients </a:t>
            </a:r>
          </a:p>
          <a:p>
            <a:pPr algn="ctr"/>
            <a:r>
              <a:rPr lang="en-US" sz="1800" dirty="0" smtClean="0"/>
              <a:t>Provide space on intake form for patients to refer other providers. </a:t>
            </a:r>
          </a:p>
          <a:p>
            <a:pPr algn="ctr"/>
            <a:endParaRPr lang="en-US" sz="1800" dirty="0"/>
          </a:p>
          <a:p>
            <a:pPr algn="ctr"/>
            <a:r>
              <a:rPr lang="en-US" sz="1800" b="1" dirty="0" smtClean="0"/>
              <a:t>Providers</a:t>
            </a:r>
          </a:p>
          <a:p>
            <a:pPr algn="ctr"/>
            <a:r>
              <a:rPr lang="en-US" sz="1800" dirty="0" smtClean="0"/>
              <a:t>Provider </a:t>
            </a:r>
            <a:r>
              <a:rPr lang="en-US" sz="1800" dirty="0"/>
              <a:t>o</a:t>
            </a:r>
            <a:r>
              <a:rPr lang="en-US" sz="1800" dirty="0" smtClean="0"/>
              <a:t>rientation package to include a form for additional provider referrals..  </a:t>
            </a:r>
            <a:endParaRPr lang="en-US" sz="1800" dirty="0"/>
          </a:p>
          <a:p>
            <a:pPr algn="ctr"/>
            <a:endParaRPr lang="en-US" sz="1800" dirty="0" smtClean="0"/>
          </a:p>
          <a:p>
            <a:pPr algn="ctr"/>
            <a:r>
              <a:rPr lang="en-US" sz="1800" b="1" dirty="0" smtClean="0"/>
              <a:t>Hospitals</a:t>
            </a:r>
          </a:p>
          <a:p>
            <a:pPr algn="ctr"/>
            <a:r>
              <a:rPr lang="en-US" sz="1800" dirty="0" smtClean="0"/>
              <a:t>Major </a:t>
            </a:r>
            <a:r>
              <a:rPr lang="en-US" sz="1800" dirty="0"/>
              <a:t>Health Care facilities for their referrals list that they get from physicians and that they send to physicians </a:t>
            </a:r>
          </a:p>
          <a:p>
            <a:pPr algn="ctr"/>
            <a:endParaRPr lang="en-US" sz="1800" dirty="0" smtClean="0"/>
          </a:p>
          <a:p>
            <a:pPr algn="ctr"/>
            <a:r>
              <a:rPr lang="en-US" sz="1800" dirty="0" smtClean="0"/>
              <a:t>Patients </a:t>
            </a:r>
            <a:r>
              <a:rPr lang="en-US" sz="1800" dirty="0"/>
              <a:t>are told of other physicians in the area by some major facilities utilize that list.</a:t>
            </a:r>
          </a:p>
          <a:p>
            <a:endParaRPr lang="en-US" dirty="0"/>
          </a:p>
        </p:txBody>
      </p:sp>
    </p:spTree>
    <p:extLst>
      <p:ext uri="{BB962C8B-B14F-4D97-AF65-F5344CB8AC3E}">
        <p14:creationId xmlns:p14="http://schemas.microsoft.com/office/powerpoint/2010/main" val="31055908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Exposure</a:t>
            </a:r>
          </a:p>
        </p:txBody>
      </p:sp>
      <p:sp>
        <p:nvSpPr>
          <p:cNvPr id="3" name="Content Placeholder 2"/>
          <p:cNvSpPr>
            <a:spLocks noGrp="1"/>
          </p:cNvSpPr>
          <p:nvPr>
            <p:ph idx="1"/>
          </p:nvPr>
        </p:nvSpPr>
        <p:spPr>
          <a:xfrm>
            <a:off x="457200" y="1676400"/>
            <a:ext cx="8229600" cy="4708525"/>
          </a:xfrm>
        </p:spPr>
        <p:txBody>
          <a:bodyPr/>
          <a:lstStyle/>
          <a:p>
            <a:pPr marL="136525" indent="0" algn="ctr">
              <a:buNone/>
            </a:pPr>
            <a:r>
              <a:rPr lang="en-US" sz="1800" b="1" dirty="0"/>
              <a:t>Conventions and conferences</a:t>
            </a:r>
          </a:p>
          <a:p>
            <a:pPr marL="585788" lvl="1" indent="0" algn="ctr">
              <a:buNone/>
            </a:pPr>
            <a:r>
              <a:rPr lang="en-US" sz="1800" dirty="0"/>
              <a:t>Ideal platform </a:t>
            </a:r>
            <a:r>
              <a:rPr lang="en-US" sz="1800" dirty="0" smtClean="0"/>
              <a:t>with all </a:t>
            </a:r>
            <a:r>
              <a:rPr lang="en-US" sz="1800" dirty="0"/>
              <a:t>major facilities and physicians </a:t>
            </a:r>
            <a:r>
              <a:rPr lang="en-US" sz="1800" dirty="0" smtClean="0"/>
              <a:t>becoming </a:t>
            </a:r>
            <a:r>
              <a:rPr lang="en-US" sz="1800" dirty="0"/>
              <a:t>a captive </a:t>
            </a:r>
            <a:r>
              <a:rPr lang="en-US" sz="1800" dirty="0" smtClean="0"/>
              <a:t>audience</a:t>
            </a:r>
          </a:p>
          <a:p>
            <a:pPr marL="585788" lvl="1" indent="0" algn="ctr">
              <a:buNone/>
            </a:pPr>
            <a:endParaRPr lang="en-US" sz="1800" dirty="0"/>
          </a:p>
          <a:p>
            <a:pPr marL="136525" indent="0" algn="ctr">
              <a:buNone/>
            </a:pPr>
            <a:r>
              <a:rPr lang="en-US" sz="1800" b="1" dirty="0" smtClean="0"/>
              <a:t>Local Media</a:t>
            </a:r>
            <a:endParaRPr lang="en-US" sz="1800" b="1" dirty="0"/>
          </a:p>
          <a:p>
            <a:pPr marL="585788" lvl="1" indent="0" algn="ctr">
              <a:buNone/>
            </a:pPr>
            <a:r>
              <a:rPr lang="en-US" sz="1800" dirty="0" smtClean="0"/>
              <a:t>Radio great </a:t>
            </a:r>
            <a:r>
              <a:rPr lang="en-US" sz="1800" dirty="0"/>
              <a:t>way to get exposed and does not cost much</a:t>
            </a:r>
          </a:p>
          <a:p>
            <a:pPr marL="136525" indent="0" algn="ctr">
              <a:buNone/>
            </a:pPr>
            <a:r>
              <a:rPr lang="en-US" sz="1800" dirty="0"/>
              <a:t>Newspapers to see if they are willing to do a story or interview</a:t>
            </a:r>
          </a:p>
          <a:p>
            <a:pPr marL="585788" lvl="1" indent="0" algn="ctr">
              <a:buNone/>
            </a:pPr>
            <a:r>
              <a:rPr lang="en-US" sz="1800" dirty="0"/>
              <a:t>If the press are willing to interview a spot can be earned in the paper or </a:t>
            </a:r>
            <a:r>
              <a:rPr lang="en-US" sz="1800" dirty="0" smtClean="0"/>
              <a:t>TV</a:t>
            </a:r>
          </a:p>
          <a:p>
            <a:pPr marL="585788" lvl="1" indent="0" algn="ctr">
              <a:buNone/>
            </a:pPr>
            <a:endParaRPr lang="en-US" sz="1800" dirty="0"/>
          </a:p>
          <a:p>
            <a:pPr marL="136525" indent="0" algn="ctr">
              <a:buNone/>
            </a:pPr>
            <a:r>
              <a:rPr lang="en-US" sz="1800" b="1" dirty="0"/>
              <a:t>Job Fairs </a:t>
            </a:r>
          </a:p>
          <a:p>
            <a:pPr marL="585788" lvl="1" indent="0" algn="ctr">
              <a:buNone/>
            </a:pPr>
            <a:r>
              <a:rPr lang="en-US" sz="1800" dirty="0" smtClean="0"/>
              <a:t>	Can </a:t>
            </a:r>
            <a:r>
              <a:rPr lang="en-US" sz="1800" dirty="0"/>
              <a:t>find clients, volunteers, and volunteer providers plus you would be exposing people to the opportunity </a:t>
            </a:r>
            <a:r>
              <a:rPr lang="en-US" sz="1800" dirty="0" smtClean="0"/>
              <a:t>of Project Care </a:t>
            </a:r>
            <a:r>
              <a:rPr lang="en-US" sz="1800" dirty="0" smtClean="0"/>
              <a:t>overall</a:t>
            </a:r>
            <a:endParaRPr lang="en-US" sz="1800" dirty="0"/>
          </a:p>
          <a:p>
            <a:pPr algn="ctr"/>
            <a:endParaRPr lang="en-US" sz="1800" dirty="0"/>
          </a:p>
        </p:txBody>
      </p:sp>
    </p:spTree>
    <p:extLst>
      <p:ext uri="{BB962C8B-B14F-4D97-AF65-F5344CB8AC3E}">
        <p14:creationId xmlns:p14="http://schemas.microsoft.com/office/powerpoint/2010/main" val="8630372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Media</a:t>
            </a:r>
            <a:endParaRPr lang="en-US" dirty="0"/>
          </a:p>
        </p:txBody>
      </p:sp>
      <p:sp>
        <p:nvSpPr>
          <p:cNvPr id="3" name="Content Placeholder 2"/>
          <p:cNvSpPr>
            <a:spLocks noGrp="1"/>
          </p:cNvSpPr>
          <p:nvPr>
            <p:ph idx="1"/>
          </p:nvPr>
        </p:nvSpPr>
        <p:spPr/>
        <p:txBody>
          <a:bodyPr/>
          <a:lstStyle/>
          <a:p>
            <a:pPr marL="136525" indent="0" algn="ctr">
              <a:buNone/>
            </a:pPr>
            <a:r>
              <a:rPr lang="en-US" sz="1800" b="1" dirty="0"/>
              <a:t>Facebook </a:t>
            </a:r>
          </a:p>
          <a:p>
            <a:pPr marL="585788" lvl="1" indent="0" algn="ctr">
              <a:buNone/>
            </a:pPr>
            <a:r>
              <a:rPr lang="en-US" sz="1800" dirty="0"/>
              <a:t>Project Care will be able to post testimonies on other pages. Allowing others of whom they know to see Project Care on their </a:t>
            </a:r>
            <a:r>
              <a:rPr lang="en-US" sz="1800" dirty="0" smtClean="0"/>
              <a:t>page</a:t>
            </a:r>
          </a:p>
          <a:p>
            <a:pPr marL="585788" lvl="1" indent="0" algn="ctr">
              <a:buNone/>
            </a:pPr>
            <a:endParaRPr lang="en-US" sz="1800" dirty="0"/>
          </a:p>
          <a:p>
            <a:pPr marL="136525" indent="0" algn="ctr">
              <a:buNone/>
            </a:pPr>
            <a:r>
              <a:rPr lang="en-US" sz="1800" b="1" dirty="0" smtClean="0"/>
              <a:t>YouTube</a:t>
            </a:r>
            <a:endParaRPr lang="en-US" sz="1800" b="1" dirty="0"/>
          </a:p>
          <a:p>
            <a:pPr marL="585788" lvl="1" indent="0" algn="ctr">
              <a:buNone/>
            </a:pPr>
            <a:r>
              <a:rPr lang="en-US" sz="1800" dirty="0"/>
              <a:t>Free commercials</a:t>
            </a:r>
          </a:p>
          <a:p>
            <a:pPr marL="585788" lvl="1" indent="0" algn="ctr">
              <a:buNone/>
            </a:pPr>
            <a:r>
              <a:rPr lang="en-US" sz="1800" dirty="0"/>
              <a:t>Can do testimonials of patients and clients</a:t>
            </a:r>
          </a:p>
          <a:p>
            <a:pPr marL="585788" lvl="1" indent="0" algn="ctr">
              <a:buNone/>
            </a:pPr>
            <a:r>
              <a:rPr lang="en-US" sz="1800" dirty="0"/>
              <a:t>Can do a video of the appreciation </a:t>
            </a:r>
            <a:r>
              <a:rPr lang="en-US" sz="1800" dirty="0" smtClean="0"/>
              <a:t>meals</a:t>
            </a:r>
          </a:p>
          <a:p>
            <a:pPr marL="585788" lvl="1" indent="0" algn="ctr">
              <a:buNone/>
            </a:pPr>
            <a:endParaRPr lang="en-US" sz="1800" dirty="0"/>
          </a:p>
          <a:p>
            <a:pPr marL="136525" indent="0" algn="ctr">
              <a:buNone/>
            </a:pPr>
            <a:r>
              <a:rPr lang="en-US" sz="1800" b="1" dirty="0" smtClean="0"/>
              <a:t>Host </a:t>
            </a:r>
            <a:r>
              <a:rPr lang="en-US" sz="1800" b="1" dirty="0"/>
              <a:t>Groups </a:t>
            </a:r>
          </a:p>
          <a:p>
            <a:pPr marL="585788" lvl="1" indent="0" algn="ctr">
              <a:buNone/>
            </a:pPr>
            <a:r>
              <a:rPr lang="en-US" sz="1800" dirty="0"/>
              <a:t>Subject matter experts </a:t>
            </a:r>
            <a:r>
              <a:rPr lang="en-US" sz="1800" dirty="0" smtClean="0"/>
              <a:t>host open presentation </a:t>
            </a:r>
            <a:r>
              <a:rPr lang="en-US" sz="1800" dirty="0"/>
              <a:t>to be informative </a:t>
            </a:r>
            <a:r>
              <a:rPr lang="en-US" sz="1800" dirty="0" smtClean="0"/>
              <a:t>for leads </a:t>
            </a:r>
            <a:r>
              <a:rPr lang="en-US" sz="1800" dirty="0"/>
              <a:t>to cooperation and support</a:t>
            </a:r>
          </a:p>
          <a:p>
            <a:endParaRPr lang="en-US" dirty="0"/>
          </a:p>
        </p:txBody>
      </p:sp>
    </p:spTree>
    <p:extLst>
      <p:ext uri="{BB962C8B-B14F-4D97-AF65-F5344CB8AC3E}">
        <p14:creationId xmlns:p14="http://schemas.microsoft.com/office/powerpoint/2010/main" val="35945901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Objectives</a:t>
            </a:r>
            <a:endParaRPr lang="en-US" dirty="0"/>
          </a:p>
        </p:txBody>
      </p:sp>
      <p:sp>
        <p:nvSpPr>
          <p:cNvPr id="3" name="Content Placeholder 2"/>
          <p:cNvSpPr>
            <a:spLocks noGrp="1"/>
          </p:cNvSpPr>
          <p:nvPr>
            <p:ph idx="1"/>
          </p:nvPr>
        </p:nvSpPr>
        <p:spPr/>
        <p:txBody>
          <a:bodyPr/>
          <a:lstStyle/>
          <a:p>
            <a:pPr algn="ctr"/>
            <a:r>
              <a:rPr lang="en-US" sz="1800" b="1" dirty="0" smtClean="0"/>
              <a:t>Referrals</a:t>
            </a:r>
          </a:p>
          <a:p>
            <a:pPr algn="ctr"/>
            <a:r>
              <a:rPr lang="en-US" sz="1800" dirty="0" smtClean="0"/>
              <a:t>Provider contact made by a referral method will be tracked according to form type </a:t>
            </a:r>
          </a:p>
          <a:p>
            <a:pPr algn="ctr"/>
            <a:endParaRPr lang="en-US" sz="1800" dirty="0" smtClean="0"/>
          </a:p>
          <a:p>
            <a:pPr algn="ctr"/>
            <a:r>
              <a:rPr lang="en-US" sz="1800" dirty="0" smtClean="0"/>
              <a:t>All new providers do a feedback of how they came to Project Care</a:t>
            </a:r>
          </a:p>
          <a:p>
            <a:pPr algn="ctr"/>
            <a:endParaRPr lang="en-US" sz="1800" dirty="0" smtClean="0"/>
          </a:p>
          <a:p>
            <a:pPr algn="ctr"/>
            <a:r>
              <a:rPr lang="en-US" sz="1800" b="1" dirty="0" smtClean="0"/>
              <a:t>Exposures</a:t>
            </a:r>
          </a:p>
          <a:p>
            <a:pPr algn="ctr"/>
            <a:r>
              <a:rPr lang="en-US" sz="1800" dirty="0" smtClean="0"/>
              <a:t>Set a monthly goal of the number of exposures. </a:t>
            </a:r>
          </a:p>
          <a:p>
            <a:pPr algn="ctr"/>
            <a:endParaRPr lang="en-US" sz="1800" dirty="0" smtClean="0"/>
          </a:p>
          <a:p>
            <a:pPr algn="ctr"/>
            <a:r>
              <a:rPr lang="en-US" sz="1800" b="1" dirty="0" smtClean="0"/>
              <a:t>Social Media </a:t>
            </a:r>
          </a:p>
          <a:p>
            <a:pPr algn="ctr"/>
            <a:r>
              <a:rPr lang="en-US" sz="1800" dirty="0" smtClean="0"/>
              <a:t>Monthly tracker of view counts of YouTube views, and Facebook Likes</a:t>
            </a:r>
          </a:p>
        </p:txBody>
      </p:sp>
    </p:spTree>
    <p:extLst>
      <p:ext uri="{BB962C8B-B14F-4D97-AF65-F5344CB8AC3E}">
        <p14:creationId xmlns:p14="http://schemas.microsoft.com/office/powerpoint/2010/main" val="27842647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lstStyle/>
          <a:p>
            <a:pPr algn="ctr"/>
            <a:r>
              <a:rPr lang="en-US" sz="1600" dirty="0" smtClean="0"/>
              <a:t>There are many ways in which Project Care can attract new volunteer providers. Through the use of referrals, social media and more public exposures  Project Care can seek the help of more providers. It will be important for Project Care to keep track of the ways providers are contacted so they will know which ways are most effective. Project Care offers a unique service to the community that is greatly need and will be needed. </a:t>
            </a:r>
            <a:endParaRPr lang="en-US" sz="1600" dirty="0"/>
          </a:p>
        </p:txBody>
      </p:sp>
    </p:spTree>
    <p:extLst>
      <p:ext uri="{BB962C8B-B14F-4D97-AF65-F5344CB8AC3E}">
        <p14:creationId xmlns:p14="http://schemas.microsoft.com/office/powerpoint/2010/main" val="34987393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304800"/>
            <a:ext cx="7010400" cy="52539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984266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231095742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2_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TotalTime>
  <Words>406</Words>
  <Application>Microsoft Macintosh PowerPoint</Application>
  <PresentationFormat>On-screen Show (4:3)</PresentationFormat>
  <Paragraphs>81</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2_Apex</vt:lpstr>
      <vt:lpstr>By Tyran Reed &amp; Frederick Guild </vt:lpstr>
      <vt:lpstr>Target</vt:lpstr>
      <vt:lpstr>PowerPoint Presentation</vt:lpstr>
      <vt:lpstr>Referrals</vt:lpstr>
      <vt:lpstr>Exposure</vt:lpstr>
      <vt:lpstr>Social Media</vt:lpstr>
      <vt:lpstr>Objectives</vt:lpstr>
      <vt:lpstr>Summary</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Contreras, Heidi (NN\HS)</dc:creator>
  <cp:lastModifiedBy>Frederick  Guild</cp:lastModifiedBy>
  <cp:revision>12</cp:revision>
  <dcterms:created xsi:type="dcterms:W3CDTF">2012-12-03T13:45:50Z</dcterms:created>
  <dcterms:modified xsi:type="dcterms:W3CDTF">2012-12-05T05:39:06Z</dcterms:modified>
</cp:coreProperties>
</file>