
<file path=[Content_Types].xml><?xml version="1.0" encoding="utf-8"?>
<Types xmlns="http://schemas.openxmlformats.org/package/2006/content-types">
  <Default Extension="xml" ContentType="application/xml"/>
  <Default Extension="wmv" ContentType="video/unknown"/>
  <Default Extension="jpg" ContentType="image/jpeg"/>
  <Default Extension="mp3" ContentType="audio/unknown"/>
  <Default Extension="jpeg" ContentType="image/jpeg"/>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media/audio1.bin" ContentType="audio/unknown"/>
  <Override PartName="/ppt/notesSlides/notesSlide1.xml" ContentType="application/vnd.openxmlformats-officedocument.presentationml.notesSlide+xml"/>
  <Override PartName="/ppt/media/audio2.bin" ContentType="audio/unknown"/>
  <Override PartName="/ppt/media/audio3.bin" ContentType="audio/unknown"/>
  <Override PartName="/ppt/media/audio4.bin" ContentType="audio/unknown"/>
  <Override PartName="/ppt/media/audio5.bin" ContentType="audio/unknown"/>
  <Override PartName="/ppt/media/audio6.bin" ContentType="audio/unknown"/>
  <Override PartName="/ppt/media/audio7.bin" ContentType="audio/unknown"/>
  <Override PartName="/ppt/media/audio8.bin" ContentType="audio/unknown"/>
  <Override PartName="/ppt/media/audio9.bin" ContentType="audio/unknown"/>
  <Override PartName="/ppt/media/audio10.bin" ContentType="audio/unknown"/>
  <Override PartName="/ppt/media/audio11.bin" ContentType="audio/unknown"/>
  <Override PartName="/ppt/media/audio12.bin" ContentType="audio/unknown"/>
  <Override PartName="/ppt/media/audio13.bin" ContentType="audio/unknown"/>
  <Override PartName="/ppt/media/audio14.bin" ContentType="audio/unknown"/>
  <Override PartName="/ppt/media/audio15.bin" ContentType="audio/unknown"/>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audio16.bin" ContentType="audio/unknown"/>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4"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18"/>
  </p:notesMasterIdLst>
  <p:sldIdLst>
    <p:sldId id="256" r:id="rId3"/>
    <p:sldId id="268" r:id="rId4"/>
    <p:sldId id="257" r:id="rId5"/>
    <p:sldId id="258" r:id="rId6"/>
    <p:sldId id="266" r:id="rId7"/>
    <p:sldId id="259" r:id="rId8"/>
    <p:sldId id="260" r:id="rId9"/>
    <p:sldId id="261" r:id="rId10"/>
    <p:sldId id="262" r:id="rId11"/>
    <p:sldId id="263" r:id="rId12"/>
    <p:sldId id="264" r:id="rId13"/>
    <p:sldId id="265" r:id="rId14"/>
    <p:sldId id="267" r:id="rId15"/>
    <p:sldId id="269" r:id="rId16"/>
    <p:sldId id="270"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79" d="100"/>
          <a:sy n="79" d="100"/>
        </p:scale>
        <p:origin x="-1752" y="-104"/>
      </p:cViewPr>
      <p:guideLst>
        <p:guide orient="horz" pos="2160"/>
        <p:guide orient="horz" pos="3456"/>
        <p:guide pos="2880"/>
        <p:guide pos="81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notesMaster" Target="notesMasters/notesMaster1.xml"/><Relationship Id="rId19" Type="http://schemas.openxmlformats.org/officeDocument/2006/relationships/printerSettings" Target="printerSettings/printerSettings1.bin"/><Relationship Id="rId1" Type="http://schemas.openxmlformats.org/officeDocument/2006/relationships/customXml" Target="../customXml/item1.xml"/><Relationship Id="rId2" Type="http://schemas.openxmlformats.org/officeDocument/2006/relationships/slideMaster" Target="slideMasters/slide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4CA02D-DFF3-47A2-A326-38D466EC24A4}" type="datetimeFigureOut">
              <a:rPr lang="en-US" smtClean="0"/>
              <a:t>10/28/13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D5EF2C-19D0-489F-AAC0-854931633F5F}" type="slidenum">
              <a:rPr lang="en-US" smtClean="0"/>
              <a:t>‹#›</a:t>
            </a:fld>
            <a:endParaRPr lang="en-US"/>
          </a:p>
        </p:txBody>
      </p:sp>
    </p:spTree>
    <p:extLst>
      <p:ext uri="{BB962C8B-B14F-4D97-AF65-F5344CB8AC3E}">
        <p14:creationId xmlns:p14="http://schemas.microsoft.com/office/powerpoint/2010/main" val="20832003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Background of the topic Leadership has been around since the beginning of time</a:t>
            </a:r>
          </a:p>
          <a:p>
            <a:r>
              <a:rPr lang="en-US" dirty="0" smtClean="0"/>
              <a:t>Reference</a:t>
            </a:r>
            <a:r>
              <a:rPr lang="en-US" baseline="0" dirty="0" smtClean="0"/>
              <a:t> Holy Bible</a:t>
            </a:r>
            <a:endParaRPr lang="en-US" dirty="0"/>
          </a:p>
        </p:txBody>
      </p:sp>
      <p:sp>
        <p:nvSpPr>
          <p:cNvPr id="4" name="Slide Number Placeholder 3"/>
          <p:cNvSpPr>
            <a:spLocks noGrp="1"/>
          </p:cNvSpPr>
          <p:nvPr>
            <p:ph type="sldNum" sz="quarter" idx="10"/>
          </p:nvPr>
        </p:nvSpPr>
        <p:spPr/>
        <p:txBody>
          <a:bodyPr/>
          <a:lstStyle/>
          <a:p>
            <a:fld id="{6BD5EF2C-19D0-489F-AAC0-854931633F5F}" type="slidenum">
              <a:rPr lang="en-US" smtClean="0"/>
              <a:t>3</a:t>
            </a:fld>
            <a:endParaRPr lang="en-US"/>
          </a:p>
        </p:txBody>
      </p:sp>
    </p:spTree>
    <p:extLst>
      <p:ext uri="{BB962C8B-B14F-4D97-AF65-F5344CB8AC3E}">
        <p14:creationId xmlns:p14="http://schemas.microsoft.com/office/powerpoint/2010/main" val="38565757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will not know everything</a:t>
            </a:r>
            <a:r>
              <a:rPr lang="en-US" baseline="0" dirty="0" smtClean="0"/>
              <a:t> there is to know. So you must be willing to accept that fact. </a:t>
            </a:r>
            <a:endParaRPr lang="en-US" dirty="0"/>
          </a:p>
        </p:txBody>
      </p:sp>
      <p:sp>
        <p:nvSpPr>
          <p:cNvPr id="4" name="Slide Number Placeholder 3"/>
          <p:cNvSpPr>
            <a:spLocks noGrp="1"/>
          </p:cNvSpPr>
          <p:nvPr>
            <p:ph type="sldNum" sz="quarter" idx="10"/>
          </p:nvPr>
        </p:nvSpPr>
        <p:spPr/>
        <p:txBody>
          <a:bodyPr/>
          <a:lstStyle/>
          <a:p>
            <a:fld id="{6BD5EF2C-19D0-489F-AAC0-854931633F5F}" type="slidenum">
              <a:rPr lang="en-US" smtClean="0"/>
              <a:t>7</a:t>
            </a:fld>
            <a:endParaRPr lang="en-US"/>
          </a:p>
        </p:txBody>
      </p:sp>
    </p:spTree>
    <p:extLst>
      <p:ext uri="{BB962C8B-B14F-4D97-AF65-F5344CB8AC3E}">
        <p14:creationId xmlns:p14="http://schemas.microsoft.com/office/powerpoint/2010/main" val="19161764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D5EF2C-19D0-489F-AAC0-854931633F5F}" type="slidenum">
              <a:rPr lang="en-US" smtClean="0"/>
              <a:t>8</a:t>
            </a:fld>
            <a:endParaRPr lang="en-US"/>
          </a:p>
        </p:txBody>
      </p:sp>
    </p:spTree>
    <p:extLst>
      <p:ext uri="{BB962C8B-B14F-4D97-AF65-F5344CB8AC3E}">
        <p14:creationId xmlns:p14="http://schemas.microsoft.com/office/powerpoint/2010/main" val="23192961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Leadership can’t be learned</a:t>
            </a:r>
            <a:r>
              <a:rPr lang="en-US" baseline="0" dirty="0" smtClean="0"/>
              <a:t> from a book as it in tales true application if you don’t go out and fail at something how can you instruct some on what not to do.  If you do go and do application how can you tell someone what to do? </a:t>
            </a:r>
            <a:endParaRPr lang="en-US" dirty="0"/>
          </a:p>
        </p:txBody>
      </p:sp>
      <p:sp>
        <p:nvSpPr>
          <p:cNvPr id="4" name="Slide Number Placeholder 3"/>
          <p:cNvSpPr>
            <a:spLocks noGrp="1"/>
          </p:cNvSpPr>
          <p:nvPr>
            <p:ph type="sldNum" sz="quarter" idx="10"/>
          </p:nvPr>
        </p:nvSpPr>
        <p:spPr/>
        <p:txBody>
          <a:bodyPr/>
          <a:lstStyle/>
          <a:p>
            <a:fld id="{6BD5EF2C-19D0-489F-AAC0-854931633F5F}" type="slidenum">
              <a:rPr lang="en-US" smtClean="0"/>
              <a:t>9</a:t>
            </a:fld>
            <a:endParaRPr lang="en-US"/>
          </a:p>
        </p:txBody>
      </p:sp>
    </p:spTree>
    <p:extLst>
      <p:ext uri="{BB962C8B-B14F-4D97-AF65-F5344CB8AC3E}">
        <p14:creationId xmlns:p14="http://schemas.microsoft.com/office/powerpoint/2010/main" val="34459569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slideMaster" Target="../slideMasters/slideMaster1.xml"/><Relationship Id="rId4" Type="http://schemas.openxmlformats.org/officeDocument/2006/relationships/image" Target="../media/image1.png"/><Relationship Id="rId5" Type="http://schemas.openxmlformats.org/officeDocument/2006/relationships/image" Target="../media/image2.png"/><Relationship Id="rId1" Type="http://schemas.microsoft.com/office/2007/relationships/media" Target="../media/media1.wmv"/><Relationship Id="rId2" Type="http://schemas.openxmlformats.org/officeDocument/2006/relationships/video" Target="../media/media1.wmv"/></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streak_on_black_lg1.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2814" b="24204"/>
          <a:stretch/>
        </p:blipFill>
        <p:spPr>
          <a:xfrm>
            <a:off x="0" y="0"/>
            <a:ext cx="9144000" cy="3539266"/>
          </a:xfrm>
          <a:prstGeom prst="rect">
            <a:avLst/>
          </a:prstGeom>
        </p:spPr>
      </p:pic>
      <p:sp>
        <p:nvSpPr>
          <p:cNvPr id="4" name="Date Placeholder 3"/>
          <p:cNvSpPr>
            <a:spLocks noGrp="1"/>
          </p:cNvSpPr>
          <p:nvPr>
            <p:ph type="dt" sz="half" idx="10"/>
          </p:nvPr>
        </p:nvSpPr>
        <p:spPr/>
        <p:txBody>
          <a:bodyPr/>
          <a:lstStyle/>
          <a:p>
            <a:fld id="{09D60906-B03C-460B-B7F2-0F0BC62956A8}" type="datetimeFigureOut">
              <a:rPr lang="en-US" smtClean="0"/>
              <a:t>10/28/13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21FC07-CCAE-448B-87E3-DDFC911F6A1B}" type="slidenum">
              <a:rPr lang="en-US" smtClean="0"/>
              <a:t>‹#›</a:t>
            </a:fld>
            <a:endParaRPr lang="en-US"/>
          </a:p>
        </p:txBody>
      </p:sp>
      <p:pic>
        <p:nvPicPr>
          <p:cNvPr id="8" name="Picture 7"/>
          <p:cNvPicPr>
            <a:picLocks noChangeAspect="1"/>
          </p:cNvPicPr>
          <p:nvPr userDrawn="1"/>
        </p:nvPicPr>
        <p:blipFill rotWithShape="1">
          <a:blip r:embed="rId5">
            <a:extLst>
              <a:ext uri="{28A0092B-C50C-407E-A947-70E740481C1C}">
                <a14:useLocalDpi xmlns:a14="http://schemas.microsoft.com/office/drawing/2010/main" val="0"/>
              </a:ext>
            </a:extLst>
          </a:blip>
          <a:srcRect l="25641" r="24359"/>
          <a:stretch/>
        </p:blipFill>
        <p:spPr>
          <a:xfrm>
            <a:off x="6248400" y="838200"/>
            <a:ext cx="2895600" cy="5791200"/>
          </a:xfrm>
          <a:prstGeom prst="rect">
            <a:avLst/>
          </a:prstGeom>
          <a:noFill/>
          <a:ln>
            <a:noFill/>
          </a:ln>
        </p:spPr>
      </p:pic>
      <p:sp>
        <p:nvSpPr>
          <p:cNvPr id="2" name="Title 1"/>
          <p:cNvSpPr>
            <a:spLocks noGrp="1"/>
          </p:cNvSpPr>
          <p:nvPr>
            <p:ph type="ctrTitle"/>
          </p:nvPr>
        </p:nvSpPr>
        <p:spPr>
          <a:xfrm>
            <a:off x="457200" y="3886201"/>
            <a:ext cx="6477000" cy="1066800"/>
          </a:xfrm>
        </p:spPr>
        <p:txBody>
          <a:bodyPr/>
          <a:lstStyle>
            <a:lvl1pPr algn="l">
              <a:defRPr sz="4000">
                <a:solidFill>
                  <a:schemeClr val="tx1"/>
                </a:solidFill>
                <a:effectLst>
                  <a:reflection blurRad="6350" stA="25000" endPos="45500" dir="5400000" sy="-100000" algn="bl" rotWithShape="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7200" y="4953000"/>
            <a:ext cx="6477000" cy="1295400"/>
          </a:xfrm>
        </p:spPr>
        <p:txBody>
          <a:bodyPr>
            <a:normAutofit/>
          </a:bodyPr>
          <a:lstStyle>
            <a:lvl1pPr marL="0" indent="0" algn="l">
              <a:buNone/>
              <a:defRPr sz="2800">
                <a:solidFill>
                  <a:schemeClr val="tx1"/>
                </a:solidFill>
                <a:effectLst>
                  <a:reflection blurRad="6350" stA="25000" endPos="45500" dir="5400000" sy="-100000" algn="bl" rotWithShape="0"/>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345715323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99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D60906-B03C-460B-B7F2-0F0BC62956A8}" type="datetimeFigureOut">
              <a:rPr lang="en-US" smtClean="0"/>
              <a:t>10/28/13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21FC07-CCAE-448B-87E3-DDFC911F6A1B}" type="slidenum">
              <a:rPr lang="en-US" smtClean="0"/>
              <a:t>‹#›</a:t>
            </a:fld>
            <a:endParaRPr lang="en-US"/>
          </a:p>
        </p:txBody>
      </p:sp>
    </p:spTree>
    <p:extLst>
      <p:ext uri="{BB962C8B-B14F-4D97-AF65-F5344CB8AC3E}">
        <p14:creationId xmlns:p14="http://schemas.microsoft.com/office/powerpoint/2010/main" val="4012466116"/>
      </p:ext>
    </p:extLst>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9525"/>
            <a:ext cx="76200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295400" y="2319338"/>
            <a:ext cx="76200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D60906-B03C-460B-B7F2-0F0BC62956A8}" type="datetimeFigureOut">
              <a:rPr lang="en-US" smtClean="0"/>
              <a:t>10/28/13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21FC07-CCAE-448B-87E3-DDFC911F6A1B}" type="slidenum">
              <a:rPr lang="en-US" smtClean="0"/>
              <a:t>‹#›</a:t>
            </a:fld>
            <a:endParaRPr lang="en-US"/>
          </a:p>
        </p:txBody>
      </p:sp>
    </p:spTree>
    <p:extLst>
      <p:ext uri="{BB962C8B-B14F-4D97-AF65-F5344CB8AC3E}">
        <p14:creationId xmlns:p14="http://schemas.microsoft.com/office/powerpoint/2010/main" val="3979011144"/>
      </p:ext>
    </p:extLst>
  </p:cSld>
  <p:clrMapOvr>
    <a:masterClrMapping/>
  </p:clrMapOvr>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95400" y="1600200"/>
            <a:ext cx="3657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29200" y="1600200"/>
            <a:ext cx="3657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9D60906-B03C-460B-B7F2-0F0BC62956A8}" type="datetimeFigureOut">
              <a:rPr lang="en-US" smtClean="0"/>
              <a:t>10/28/13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21FC07-CCAE-448B-87E3-DDFC911F6A1B}" type="slidenum">
              <a:rPr lang="en-US" smtClean="0"/>
              <a:t>‹#›</a:t>
            </a:fld>
            <a:endParaRPr lang="en-US"/>
          </a:p>
        </p:txBody>
      </p:sp>
    </p:spTree>
    <p:extLst>
      <p:ext uri="{BB962C8B-B14F-4D97-AF65-F5344CB8AC3E}">
        <p14:creationId xmlns:p14="http://schemas.microsoft.com/office/powerpoint/2010/main" val="3194220285"/>
      </p:ext>
    </p:extLst>
  </p:cSld>
  <p:clrMapOvr>
    <a:masterClrMapping/>
  </p:clrMapOvr>
  <p:timing>
    <p:tnLst>
      <p:par>
        <p:cTn xmlns:p14="http://schemas.microsoft.com/office/powerpoint/2010/mai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93812" y="1535113"/>
            <a:ext cx="3659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3812" y="2174875"/>
            <a:ext cx="3659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026175" y="1535113"/>
            <a:ext cx="36606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26175" y="2174875"/>
            <a:ext cx="36606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9D60906-B03C-460B-B7F2-0F0BC62956A8}" type="datetimeFigureOut">
              <a:rPr lang="en-US" smtClean="0"/>
              <a:t>10/28/13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21FC07-CCAE-448B-87E3-DDFC911F6A1B}" type="slidenum">
              <a:rPr lang="en-US" smtClean="0"/>
              <a:t>‹#›</a:t>
            </a:fld>
            <a:endParaRPr lang="en-US"/>
          </a:p>
        </p:txBody>
      </p:sp>
    </p:spTree>
    <p:extLst>
      <p:ext uri="{BB962C8B-B14F-4D97-AF65-F5344CB8AC3E}">
        <p14:creationId xmlns:p14="http://schemas.microsoft.com/office/powerpoint/2010/main" val="2897364477"/>
      </p:ext>
    </p:extLst>
  </p:cSld>
  <p:clrMapOvr>
    <a:masterClrMapping/>
  </p:clrMapOvr>
  <p:timing>
    <p:tnLst>
      <p:par>
        <p:cTn xmlns:p14="http://schemas.microsoft.com/office/powerpoint/2010/mai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9D60906-B03C-460B-B7F2-0F0BC62956A8}" type="datetimeFigureOut">
              <a:rPr lang="en-US" smtClean="0"/>
              <a:t>10/28/13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21FC07-CCAE-448B-87E3-DDFC911F6A1B}" type="slidenum">
              <a:rPr lang="en-US" smtClean="0"/>
              <a:t>‹#›</a:t>
            </a:fld>
            <a:endParaRPr lang="en-US"/>
          </a:p>
        </p:txBody>
      </p:sp>
    </p:spTree>
    <p:extLst>
      <p:ext uri="{BB962C8B-B14F-4D97-AF65-F5344CB8AC3E}">
        <p14:creationId xmlns:p14="http://schemas.microsoft.com/office/powerpoint/2010/main" val="1666696048"/>
      </p:ext>
    </p:extLst>
  </p:cSld>
  <p:clrMapOvr>
    <a:masterClrMapping/>
  </p:clrMapOvr>
  <p:timing>
    <p:tnLst>
      <p:par>
        <p:cTn xmlns:p14="http://schemas.microsoft.com/office/powerpoint/2010/mai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D60906-B03C-460B-B7F2-0F0BC62956A8}" type="datetimeFigureOut">
              <a:rPr lang="en-US" smtClean="0"/>
              <a:t>10/28/13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21FC07-CCAE-448B-87E3-DDFC911F6A1B}" type="slidenum">
              <a:rPr lang="en-US" smtClean="0"/>
              <a:t>‹#›</a:t>
            </a:fld>
            <a:endParaRPr lang="en-US"/>
          </a:p>
        </p:txBody>
      </p:sp>
    </p:spTree>
    <p:extLst>
      <p:ext uri="{BB962C8B-B14F-4D97-AF65-F5344CB8AC3E}">
        <p14:creationId xmlns:p14="http://schemas.microsoft.com/office/powerpoint/2010/main" val="350299566"/>
      </p:ext>
    </p:extLst>
  </p:cSld>
  <p:clrMapOvr>
    <a:masterClrMapping/>
  </p:clrMapOvr>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273050"/>
            <a:ext cx="2819400" cy="1162050"/>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4191000" y="273050"/>
            <a:ext cx="44958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95400" y="1435100"/>
            <a:ext cx="281940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D60906-B03C-460B-B7F2-0F0BC62956A8}" type="datetimeFigureOut">
              <a:rPr lang="en-US" smtClean="0"/>
              <a:t>10/28/13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21FC07-CCAE-448B-87E3-DDFC911F6A1B}" type="slidenum">
              <a:rPr lang="en-US" smtClean="0"/>
              <a:t>‹#›</a:t>
            </a:fld>
            <a:endParaRPr lang="en-US"/>
          </a:p>
        </p:txBody>
      </p:sp>
    </p:spTree>
    <p:extLst>
      <p:ext uri="{BB962C8B-B14F-4D97-AF65-F5344CB8AC3E}">
        <p14:creationId xmlns:p14="http://schemas.microsoft.com/office/powerpoint/2010/main" val="387623280"/>
      </p:ext>
    </p:extLst>
  </p:cSld>
  <p:clrMapOvr>
    <a:masterClrMapping/>
  </p:clrMapOvr>
  <p:timing>
    <p:tnLst>
      <p:par>
        <p:cTn xmlns:p14="http://schemas.microsoft.com/office/powerpoint/2010/mai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86000" y="46482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286000" y="4603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a:p>
        </p:txBody>
      </p:sp>
      <p:sp>
        <p:nvSpPr>
          <p:cNvPr id="4" name="Text Placeholder 3"/>
          <p:cNvSpPr>
            <a:spLocks noGrp="1"/>
          </p:cNvSpPr>
          <p:nvPr>
            <p:ph type="body" sz="half" idx="2"/>
          </p:nvPr>
        </p:nvSpPr>
        <p:spPr>
          <a:xfrm>
            <a:off x="2286000" y="52149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D60906-B03C-460B-B7F2-0F0BC62956A8}" type="datetimeFigureOut">
              <a:rPr lang="en-US" smtClean="0"/>
              <a:t>10/28/13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21FC07-CCAE-448B-87E3-DDFC911F6A1B}" type="slidenum">
              <a:rPr lang="en-US" smtClean="0"/>
              <a:t>‹#›</a:t>
            </a:fld>
            <a:endParaRPr lang="en-US"/>
          </a:p>
        </p:txBody>
      </p:sp>
    </p:spTree>
    <p:extLst>
      <p:ext uri="{BB962C8B-B14F-4D97-AF65-F5344CB8AC3E}">
        <p14:creationId xmlns:p14="http://schemas.microsoft.com/office/powerpoint/2010/main" val="1075251161"/>
      </p:ext>
    </p:extLst>
  </p:cSld>
  <p:clrMapOvr>
    <a:masterClrMapping/>
  </p:clrMapOvr>
  <p:timing>
    <p:tnLst>
      <p:par>
        <p:cTn xmlns:p14="http://schemas.microsoft.com/office/powerpoint/2010/mai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D60906-B03C-460B-B7F2-0F0BC62956A8}" type="datetimeFigureOut">
              <a:rPr lang="en-US" smtClean="0"/>
              <a:t>10/28/13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21FC07-CCAE-448B-87E3-DDFC911F6A1B}" type="slidenum">
              <a:rPr lang="en-US" smtClean="0"/>
              <a:t>‹#›</a:t>
            </a:fld>
            <a:endParaRPr lang="en-US"/>
          </a:p>
        </p:txBody>
      </p:sp>
    </p:spTree>
    <p:extLst>
      <p:ext uri="{BB962C8B-B14F-4D97-AF65-F5344CB8AC3E}">
        <p14:creationId xmlns:p14="http://schemas.microsoft.com/office/powerpoint/2010/main" val="1102356253"/>
      </p:ext>
    </p:extLst>
  </p:cSld>
  <p:clrMapOvr>
    <a:masterClrMapping/>
  </p:clrMapOvr>
  <p:timing>
    <p:tnLst>
      <p:par>
        <p:cTn xmlns:p14="http://schemas.microsoft.com/office/powerpoint/2010/mai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6600" y="274638"/>
            <a:ext cx="1600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95400" y="274638"/>
            <a:ext cx="57912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D60906-B03C-460B-B7F2-0F0BC62956A8}" type="datetimeFigureOut">
              <a:rPr lang="en-US" smtClean="0"/>
              <a:t>10/28/13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21FC07-CCAE-448B-87E3-DDFC911F6A1B}" type="slidenum">
              <a:rPr lang="en-US" smtClean="0"/>
              <a:t>‹#›</a:t>
            </a:fld>
            <a:endParaRPr lang="en-US"/>
          </a:p>
        </p:txBody>
      </p:sp>
    </p:spTree>
    <p:extLst>
      <p:ext uri="{BB962C8B-B14F-4D97-AF65-F5344CB8AC3E}">
        <p14:creationId xmlns:p14="http://schemas.microsoft.com/office/powerpoint/2010/main" val="2725157118"/>
      </p:ext>
    </p:extLst>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microsoft.com/office/2007/relationships/media" Target="../media/media1.wmv"/><Relationship Id="rId14" Type="http://schemas.openxmlformats.org/officeDocument/2006/relationships/video" Target="../media/media1.wmv"/><Relationship Id="rId15" Type="http://schemas.openxmlformats.org/officeDocument/2006/relationships/image" Target="../media/image1.png"/><Relationship Id="rId16"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0" name="streak_on_black_lg1.wmv">
            <a:hlinkClick r:id="" action="ppaction://media"/>
          </p:cNvPr>
          <p:cNvPicPr>
            <a:picLocks noChangeAspect="1"/>
          </p:cNvPicPr>
          <p:nvPr>
            <a:videoFile r:link="rId14"/>
            <p:extLst>
              <p:ext uri="{DAA4B4D4-6D71-4841-9C94-3DE7FCFB9230}">
                <p14:media xmlns:p14="http://schemas.microsoft.com/office/powerpoint/2010/main" r:embed="rId13"/>
              </p:ext>
            </p:extLst>
          </p:nvPr>
        </p:nvPicPr>
        <p:blipFill rotWithShape="1">
          <a:blip r:embed="rId15"/>
          <a:srcRect t="56068" b="24204"/>
          <a:stretch/>
        </p:blipFill>
        <p:spPr>
          <a:xfrm>
            <a:off x="0" y="5540190"/>
            <a:ext cx="9144000" cy="1317810"/>
          </a:xfrm>
          <a:prstGeom prst="rect">
            <a:avLst/>
          </a:prstGeom>
        </p:spPr>
      </p:pic>
      <p:sp>
        <p:nvSpPr>
          <p:cNvPr id="7" name="Rectangle 6"/>
          <p:cNvSpPr/>
          <p:nvPr/>
        </p:nvSpPr>
        <p:spPr>
          <a:xfrm>
            <a:off x="0" y="5507916"/>
            <a:ext cx="9144000" cy="1350084"/>
          </a:xfrm>
          <a:prstGeom prst="rect">
            <a:avLst/>
          </a:prstGeom>
          <a:gradFill>
            <a:gsLst>
              <a:gs pos="0">
                <a:schemeClr val="bg2"/>
              </a:gs>
              <a:gs pos="100000">
                <a:schemeClr val="bg2">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rotWithShape="1">
          <a:blip r:embed="rId16">
            <a:extLst>
              <a:ext uri="{28A0092B-C50C-407E-A947-70E740481C1C}">
                <a14:useLocalDpi xmlns:a14="http://schemas.microsoft.com/office/drawing/2010/main" val="0"/>
              </a:ext>
            </a:extLst>
          </a:blip>
          <a:srcRect l="37406" r="37792" b="5264"/>
          <a:stretch/>
        </p:blipFill>
        <p:spPr>
          <a:xfrm>
            <a:off x="0" y="1371600"/>
            <a:ext cx="1285103" cy="5486400"/>
          </a:xfrm>
          <a:prstGeom prst="rect">
            <a:avLst/>
          </a:prstGeom>
          <a:noFill/>
          <a:ln>
            <a:noFill/>
          </a:ln>
        </p:spPr>
      </p:pic>
      <p:sp>
        <p:nvSpPr>
          <p:cNvPr id="2" name="Title Placeholder 1"/>
          <p:cNvSpPr>
            <a:spLocks noGrp="1"/>
          </p:cNvSpPr>
          <p:nvPr>
            <p:ph type="title"/>
          </p:nvPr>
        </p:nvSpPr>
        <p:spPr>
          <a:xfrm>
            <a:off x="228600" y="152400"/>
            <a:ext cx="8458200" cy="1143000"/>
          </a:xfrm>
          <a:prstGeom prst="rect">
            <a:avLst/>
          </a:prstGeom>
        </p:spPr>
        <p:txBody>
          <a:bodyPr vert="horz" lIns="91440" tIns="45720" rIns="91440" bIns="45720" rtlCol="0" anchor="ctr">
            <a:normAutofit/>
          </a:bodyPr>
          <a:lstStyle/>
          <a:p>
            <a:pPr lvl="0" algn="l"/>
            <a:r>
              <a:rPr lang="en-US" smtClean="0"/>
              <a:t>Click to edit Master title style</a:t>
            </a:r>
            <a:endParaRPr lang="en-US" dirty="0"/>
          </a:p>
        </p:txBody>
      </p:sp>
      <p:sp>
        <p:nvSpPr>
          <p:cNvPr id="3" name="Text Placeholder 2"/>
          <p:cNvSpPr>
            <a:spLocks noGrp="1"/>
          </p:cNvSpPr>
          <p:nvPr>
            <p:ph type="body" idx="1"/>
          </p:nvPr>
        </p:nvSpPr>
        <p:spPr>
          <a:xfrm>
            <a:off x="1295400" y="1307757"/>
            <a:ext cx="7391400" cy="486444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D60906-B03C-460B-B7F2-0F0BC62956A8}" type="datetimeFigureOut">
              <a:rPr lang="en-US" smtClean="0"/>
              <a:t>10/28/13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21FC07-CCAE-448B-87E3-DDFC911F6A1B}" type="slidenum">
              <a:rPr lang="en-US" smtClean="0"/>
              <a:t>‹#›</a:t>
            </a:fld>
            <a:endParaRPr lang="en-US"/>
          </a:p>
        </p:txBody>
      </p:sp>
    </p:spTree>
    <p:extLst>
      <p:ext uri="{BB962C8B-B14F-4D97-AF65-F5344CB8AC3E}">
        <p14:creationId xmlns:p14="http://schemas.microsoft.com/office/powerpoint/2010/main" val="32312159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99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0"/>
                                        </p:tgtEl>
                                      </p:cBhvr>
                                    </p:cmd>
                                  </p:childTnLst>
                                </p:cTn>
                              </p:par>
                            </p:childTnLst>
                          </p:cTn>
                        </p:par>
                      </p:childTnLst>
                    </p:cTn>
                  </p:par>
                </p:childTnLst>
              </p:cTn>
              <p:nextCondLst>
                <p:cond evt="onClick" delay="0">
                  <p:tgtEl>
                    <p:spTgt spid="10"/>
                  </p:tgtEl>
                </p:cond>
              </p:nextCondLst>
            </p:seq>
            <p:video>
              <p:cMediaNode vol="80000">
                <p:cTn id="12" repeatCount="indefinite" fill="hold" display="0">
                  <p:stCondLst>
                    <p:cond delay="indefinite"/>
                  </p:stCondLst>
                </p:cTn>
                <p:tgtEl>
                  <p:spTgt spid="10"/>
                </p:tgtEl>
              </p:cMediaNode>
            </p:video>
          </p:childTnLst>
        </p:cTn>
      </p:par>
    </p:tnLst>
  </p:timing>
  <p:txStyles>
    <p:titleStyle>
      <a:lvl1pPr algn="l" defTabSz="914400" rtl="0" eaLnBrk="1" latinLnBrk="0" hangingPunct="1">
        <a:spcBef>
          <a:spcPct val="0"/>
        </a:spcBef>
        <a:buNone/>
        <a:defRPr lang="en-US" sz="4000" kern="1200" dirty="0" smtClean="0">
          <a:solidFill>
            <a:schemeClr val="tx1"/>
          </a:solidFill>
          <a:effectLst>
            <a:reflection blurRad="6350" stA="25000" endPos="45500" dir="5400000" sy="-100000" algn="bl" rotWithShape="0"/>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4" Type="http://schemas.openxmlformats.org/officeDocument/2006/relationships/image" Target="../media/image3.png"/><Relationship Id="rId1" Type="http://schemas.microsoft.com/office/2007/relationships/media" Target="../media/media2.mp3"/><Relationship Id="rId2" Type="http://schemas.openxmlformats.org/officeDocument/2006/relationships/audio" Target="../media/media2.mp3"/></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audio" Target="../media/audio1.bin"/><Relationship Id="rId3" Type="http://schemas.openxmlformats.org/officeDocument/2006/relationships/audio" Target="../media/audio1.bin"/></Relationships>
</file>

<file path=ppt/slides/_rels/slide3.xml.rels><?xml version="1.0" encoding="UTF-8" standalone="yes"?>
<Relationships xmlns="http://schemas.openxmlformats.org/package/2006/relationships"><Relationship Id="rId3" Type="http://schemas.openxmlformats.org/officeDocument/2006/relationships/audio" Target="../media/audio2.bin"/><Relationship Id="rId4" Type="http://schemas.openxmlformats.org/officeDocument/2006/relationships/audio" Target="../media/audio2.bin"/><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1" Type="http://schemas.openxmlformats.org/officeDocument/2006/relationships/audio" Target="../media/audio12.bin"/><Relationship Id="rId12" Type="http://schemas.openxmlformats.org/officeDocument/2006/relationships/audio" Target="../media/audio13.bin"/><Relationship Id="rId13" Type="http://schemas.openxmlformats.org/officeDocument/2006/relationships/audio" Target="../media/audio14.bin"/><Relationship Id="rId14" Type="http://schemas.openxmlformats.org/officeDocument/2006/relationships/audio" Target="../media/audio15.bin"/><Relationship Id="rId1" Type="http://schemas.openxmlformats.org/officeDocument/2006/relationships/slideLayout" Target="../slideLayouts/slideLayout2.xml"/><Relationship Id="rId2" Type="http://schemas.openxmlformats.org/officeDocument/2006/relationships/audio" Target="../media/audio3.bin"/><Relationship Id="rId3" Type="http://schemas.openxmlformats.org/officeDocument/2006/relationships/audio" Target="../media/audio4.bin"/><Relationship Id="rId4" Type="http://schemas.openxmlformats.org/officeDocument/2006/relationships/audio" Target="../media/audio5.bin"/><Relationship Id="rId5" Type="http://schemas.openxmlformats.org/officeDocument/2006/relationships/audio" Target="../media/audio6.bin"/><Relationship Id="rId6" Type="http://schemas.openxmlformats.org/officeDocument/2006/relationships/audio" Target="../media/audio7.bin"/><Relationship Id="rId7" Type="http://schemas.openxmlformats.org/officeDocument/2006/relationships/audio" Target="../media/audio8.bin"/><Relationship Id="rId8" Type="http://schemas.openxmlformats.org/officeDocument/2006/relationships/audio" Target="../media/audio9.bin"/><Relationship Id="rId9" Type="http://schemas.openxmlformats.org/officeDocument/2006/relationships/audio" Target="../media/audio10.bin"/><Relationship Id="rId10" Type="http://schemas.openxmlformats.org/officeDocument/2006/relationships/audio" Target="../media/audio11.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audio" Target="../media/audio16.bin"/><Relationship Id="rId3" Type="http://schemas.openxmlformats.org/officeDocument/2006/relationships/audio" Target="../media/audio16.bin"/></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Leadership	</a:t>
            </a:r>
            <a:endParaRPr lang="en-US" dirty="0"/>
          </a:p>
        </p:txBody>
      </p:sp>
      <p:sp>
        <p:nvSpPr>
          <p:cNvPr id="3" name="Subtitle 2"/>
          <p:cNvSpPr>
            <a:spLocks noGrp="1"/>
          </p:cNvSpPr>
          <p:nvPr>
            <p:ph type="subTitle" idx="1"/>
          </p:nvPr>
        </p:nvSpPr>
        <p:spPr/>
        <p:txBody>
          <a:bodyPr/>
          <a:lstStyle/>
          <a:p>
            <a:r>
              <a:rPr lang="en-US" dirty="0" smtClean="0"/>
              <a:t>Frederick Guild, Jr.</a:t>
            </a:r>
            <a:endParaRPr lang="en-US" dirty="0"/>
          </a:p>
        </p:txBody>
      </p:sp>
      <p:pic>
        <p:nvPicPr>
          <p:cNvPr id="4" name="1_INTRODUCTION.mp3">
            <a:hlinkHover r:id="" action="ppaction://ole?verb=0"/>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534400" y="6456772"/>
            <a:ext cx="397053" cy="320853"/>
          </a:xfrm>
          <a:prstGeom prst="rect">
            <a:avLst/>
          </a:prstGeom>
        </p:spPr>
      </p:pic>
    </p:spTree>
    <p:extLst>
      <p:ext uri="{BB962C8B-B14F-4D97-AF65-F5344CB8AC3E}">
        <p14:creationId xmlns:p14="http://schemas.microsoft.com/office/powerpoint/2010/main" val="404304537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255" fill="hold"/>
                                        <p:tgtEl>
                                          <p:spTgt spid="4"/>
                                        </p:tgtEl>
                                      </p:cBhvr>
                                    </p:cmd>
                                  </p:childTnLst>
                                  <p:subTnLst>
                                    <p:set>
                                      <p:cBhvr override="childStyle">
                                        <p:cTn dur="1" fill="hold" display="0" masterRel="sameClick" afterEffect="1">
                                          <p:stCondLst>
                                            <p:cond evt="end" delay="0">
                                              <p:tn val="5"/>
                                            </p:cond>
                                          </p:stCondLst>
                                        </p:cTn>
                                        <p:tgtEl>
                                          <p:spTgt spid="4"/>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28255" fill="hold"/>
                                        <p:tgtEl>
                                          <p:spTgt spid="4"/>
                                        </p:tgtEl>
                                      </p:cBhvr>
                                    </p:cmd>
                                  </p:childTnLst>
                                </p:cTn>
                              </p:par>
                            </p:childTnLst>
                          </p:cTn>
                        </p:par>
                      </p:childTnLst>
                    </p:cTn>
                  </p:par>
                </p:childTnLst>
              </p:cTn>
              <p:nextCondLst>
                <p:cond evt="onClick" delay="0">
                  <p:tgtEl>
                    <p:spTgt spid="4"/>
                  </p:tgtEl>
                </p:cond>
              </p:nextCondLst>
            </p:seq>
            <p:audio>
              <p:cMediaNode vol="80000">
                <p:cTn id="12"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Personally </a:t>
            </a:r>
            <a:endParaRPr lang="en-US" dirty="0"/>
          </a:p>
        </p:txBody>
      </p:sp>
      <p:sp>
        <p:nvSpPr>
          <p:cNvPr id="3" name="Content Placeholder 2"/>
          <p:cNvSpPr>
            <a:spLocks noGrp="1"/>
          </p:cNvSpPr>
          <p:nvPr>
            <p:ph idx="1"/>
          </p:nvPr>
        </p:nvSpPr>
        <p:spPr>
          <a:xfrm>
            <a:off x="914400" y="1371600"/>
            <a:ext cx="7391400" cy="4864443"/>
          </a:xfrm>
        </p:spPr>
        <p:txBody>
          <a:bodyPr>
            <a:normAutofit fontScale="92500"/>
          </a:bodyPr>
          <a:lstStyle/>
          <a:p>
            <a:r>
              <a:rPr lang="en-US" dirty="0" smtClean="0"/>
              <a:t>I have been known to be a leader my entire life.  Though looking back now, I can honestly say I have been unaware of what it takes to be a leader.  Just thought you could be yourself and everything falls into place</a:t>
            </a:r>
          </a:p>
          <a:p>
            <a:r>
              <a:rPr lang="en-US" dirty="0" smtClean="0"/>
              <a:t>I </a:t>
            </a:r>
            <a:r>
              <a:rPr lang="en-US" dirty="0"/>
              <a:t>choose leadership for it is a key factor in the world this day an age. So many people are lost and looking for something and do </a:t>
            </a:r>
            <a:r>
              <a:rPr lang="en-US" dirty="0" smtClean="0"/>
              <a:t>n</a:t>
            </a:r>
            <a:r>
              <a:rPr lang="en-US" dirty="0" smtClean="0"/>
              <a:t>ot know </a:t>
            </a:r>
            <a:r>
              <a:rPr lang="en-US" dirty="0"/>
              <a:t>where to look </a:t>
            </a:r>
          </a:p>
          <a:p>
            <a:pPr lvl="0"/>
            <a:endParaRPr lang="en-US" dirty="0"/>
          </a:p>
        </p:txBody>
      </p:sp>
    </p:spTree>
    <p:extLst>
      <p:ext uri="{BB962C8B-B14F-4D97-AF65-F5344CB8AC3E}">
        <p14:creationId xmlns:p14="http://schemas.microsoft.com/office/powerpoint/2010/main" val="3667751866"/>
      </p:ext>
    </p:extLst>
  </p:cSld>
  <p:clrMapOvr>
    <a:masterClrMapping/>
  </p:clrMapOvr>
  <mc:AlternateContent xmlns:mc="http://schemas.openxmlformats.org/markup-compatibility/2006" xmlns:p14="http://schemas.microsoft.com/office/powerpoint/2010/main">
    <mc:Choice Requires="p14">
      <p:transition spd="slow" p14:dur="1500">
        <p:split orient="vert" dir="in"/>
        <p:sndAc>
          <p:stSnd>
            <p:snd r:embed="rId2" name="Fly In"/>
          </p:stSnd>
        </p:sndAc>
      </p:transition>
    </mc:Choice>
    <mc:Fallback xmlns="">
      <p:transition xmlns:p14="http://schemas.microsoft.com/office/powerpoint/2010/main" spd="slow">
        <p:split orient="vert" dir="in"/>
        <p:sndAc>
          <p:stSnd>
            <p:snd r:embed="rId3" name="Fly In"/>
          </p:stSnd>
        </p:sndAc>
      </p:transition>
    </mc:Fallback>
  </mc:AlternateContent>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Philippians 2:3-8</a:t>
            </a:r>
            <a:r>
              <a:rPr lang="en-US" dirty="0"/>
              <a:t> </a:t>
            </a:r>
          </a:p>
        </p:txBody>
      </p:sp>
      <p:sp>
        <p:nvSpPr>
          <p:cNvPr id="3" name="Content Placeholder 2"/>
          <p:cNvSpPr>
            <a:spLocks noGrp="1"/>
          </p:cNvSpPr>
          <p:nvPr>
            <p:ph idx="1"/>
          </p:nvPr>
        </p:nvSpPr>
        <p:spPr/>
        <p:txBody>
          <a:bodyPr>
            <a:normAutofit fontScale="85000" lnSpcReduction="20000"/>
          </a:bodyPr>
          <a:lstStyle/>
          <a:p>
            <a:r>
              <a:rPr lang="en-US" dirty="0" smtClean="0"/>
              <a:t>3Do </a:t>
            </a:r>
            <a:r>
              <a:rPr lang="en-US" dirty="0"/>
              <a:t>nothing out of selfish ambition or vain conceit, but in humility consider others better than yourselves. 4Each of you should look not only to your own interests, but also to the interests of others. 5Your attitude should be the same as that of Christ Jesus: 6Who, being in very nature God, did not consider equality with God something to be grasped, 7but made himself nothing, taking the very nature of a servant, being made in human likeness. 8And being found in appearance as a man, he humbled himself and became obedient to death-even death on a cross!</a:t>
            </a:r>
          </a:p>
        </p:txBody>
      </p:sp>
    </p:spTree>
    <p:extLst>
      <p:ext uri="{BB962C8B-B14F-4D97-AF65-F5344CB8AC3E}">
        <p14:creationId xmlns:p14="http://schemas.microsoft.com/office/powerpoint/2010/main" val="2412900518"/>
      </p:ext>
    </p:extLst>
  </p:cSld>
  <p:clrMapOvr>
    <a:masterClrMapping/>
  </p:clrMapOvr>
  <mc:AlternateContent xmlns:mc="http://schemas.openxmlformats.org/markup-compatibility/2006" xmlns:p14="http://schemas.microsoft.com/office/powerpoint/2010/main">
    <mc:Choice Requires="p14">
      <p:transition spd="slow" p14:dur="3000">
        <p14:ripple/>
        <p:sndAc>
          <p:stSnd>
            <p:snd r:embed="rId3" name="Opening"/>
          </p:stSnd>
        </p:sndAc>
      </p:transition>
    </mc:Choice>
    <mc:Fallback xmlns="">
      <p:transition xmlns:p14="http://schemas.microsoft.com/office/powerpoint/2010/main" spd="slow">
        <p:fade/>
        <p:sndAc>
          <p:stSnd>
            <p:snd r:embed="rId4" name="Opening"/>
          </p:stSnd>
        </p:sndAc>
      </p:transition>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10 Parts of leadership </a:t>
            </a:r>
            <a:endParaRPr lang="en-US" dirty="0"/>
          </a:p>
        </p:txBody>
      </p:sp>
      <p:sp>
        <p:nvSpPr>
          <p:cNvPr id="3" name="Content Placeholder 2"/>
          <p:cNvSpPr>
            <a:spLocks noGrp="1"/>
          </p:cNvSpPr>
          <p:nvPr>
            <p:ph idx="1"/>
          </p:nvPr>
        </p:nvSpPr>
        <p:spPr>
          <a:xfrm>
            <a:off x="1295400" y="1295400"/>
            <a:ext cx="7391400" cy="4712043"/>
          </a:xfrm>
        </p:spPr>
        <p:txBody>
          <a:bodyPr>
            <a:normAutofit fontScale="92500" lnSpcReduction="10000"/>
          </a:bodyPr>
          <a:lstStyle/>
          <a:p>
            <a:r>
              <a:rPr lang="en-US" dirty="0" smtClean="0"/>
              <a:t>Ambition</a:t>
            </a:r>
          </a:p>
          <a:p>
            <a:r>
              <a:rPr lang="en-US" dirty="0" smtClean="0"/>
              <a:t>Humility</a:t>
            </a:r>
          </a:p>
          <a:p>
            <a:r>
              <a:rPr lang="en-US" dirty="0" smtClean="0"/>
              <a:t>Attitude  </a:t>
            </a:r>
          </a:p>
          <a:p>
            <a:r>
              <a:rPr lang="en-US" dirty="0" smtClean="0"/>
              <a:t>Self-Discipline</a:t>
            </a:r>
          </a:p>
          <a:p>
            <a:r>
              <a:rPr lang="en-US" dirty="0" smtClean="0"/>
              <a:t>Passionate </a:t>
            </a:r>
          </a:p>
          <a:p>
            <a:r>
              <a:rPr lang="en-US" dirty="0" smtClean="0"/>
              <a:t>Example</a:t>
            </a:r>
          </a:p>
          <a:p>
            <a:r>
              <a:rPr lang="en-US" dirty="0" smtClean="0"/>
              <a:t>Good Follower </a:t>
            </a:r>
          </a:p>
          <a:p>
            <a:r>
              <a:rPr lang="en-US" dirty="0" smtClean="0"/>
              <a:t>Server </a:t>
            </a:r>
          </a:p>
          <a:p>
            <a:r>
              <a:rPr lang="en-US" dirty="0" smtClean="0"/>
              <a:t>Responsible </a:t>
            </a:r>
          </a:p>
          <a:p>
            <a:endParaRPr lang="en-US" dirty="0"/>
          </a:p>
        </p:txBody>
      </p:sp>
    </p:spTree>
    <p:extLst>
      <p:ext uri="{BB962C8B-B14F-4D97-AF65-F5344CB8AC3E}">
        <p14:creationId xmlns:p14="http://schemas.microsoft.com/office/powerpoint/2010/main" val="2360968731"/>
      </p:ext>
    </p:extLst>
  </p:cSld>
  <p:clrMapOvr>
    <a:masterClrMapping/>
  </p:clrMapOvr>
  <mc:AlternateContent xmlns:mc="http://schemas.openxmlformats.org/markup-compatibility/2006" xmlns:p14="http://schemas.microsoft.com/office/powerpoint/2010/main">
    <mc:Choice Requires="p14">
      <p:transition spd="slow" p14:dur="3000">
        <p14:flash/>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2000" fill="hold"/>
                                        <p:tgtEl>
                                          <p:spTgt spid="2"/>
                                        </p:tgtEl>
                                        <p:attrNameLst>
                                          <p:attrName>ppt_y</p:attrName>
                                        </p:attrNameLst>
                                      </p:cBhvr>
                                      <p:tavLst>
                                        <p:tav tm="0">
                                          <p:val>
                                            <p:strVal val="#ppt_y"/>
                                          </p:val>
                                        </p:tav>
                                        <p:tav tm="100000">
                                          <p:val>
                                            <p:strVal val="#ppt_y"/>
                                          </p:val>
                                        </p:tav>
                                      </p:tavLst>
                                    </p:anim>
                                    <p:anim calcmode="lin" valueType="num">
                                      <p:cBhvr>
                                        <p:cTn id="9"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2000" tmFilter="0,0; .5, 1; 1, 1"/>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2" name="Screeching Brake"/>
                                        </p:tgtEl>
                                      </p:cMediaNode>
                                    </p:audio>
                                  </p:subTnLst>
                                </p:cTn>
                              </p:par>
                            </p:childTnLst>
                          </p:cTn>
                        </p:par>
                      </p:childTnLst>
                    </p:cTn>
                  </p:par>
                  <p:par>
                    <p:cTn id="12" fill="hold">
                      <p:stCondLst>
                        <p:cond delay="indefinite"/>
                      </p:stCondLst>
                      <p:childTnLst>
                        <p:par>
                          <p:cTn id="13" fill="hold">
                            <p:stCondLst>
                              <p:cond delay="0"/>
                            </p:stCondLst>
                            <p:childTnLst>
                              <p:par>
                                <p:cTn id="14" presetID="30" presetClass="entr" presetSubtype="0" fill="hold"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800" decel="100000"/>
                                        <p:tgtEl>
                                          <p:spTgt spid="3">
                                            <p:txEl>
                                              <p:pRg st="0" end="0"/>
                                            </p:txEl>
                                          </p:spTgt>
                                        </p:tgtEl>
                                      </p:cBhvr>
                                    </p:animEffect>
                                    <p:anim calcmode="lin" valueType="num">
                                      <p:cBhvr>
                                        <p:cTn id="17"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18"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9"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20"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21"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subTnLst>
                                    <p:audio>
                                      <p:cMediaNode>
                                        <p:cTn display="0" masterRel="sameClick">
                                          <p:stCondLst>
                                            <p:cond evt="begin" delay="0">
                                              <p:tn val="14"/>
                                            </p:cond>
                                          </p:stCondLst>
                                          <p:endCondLst>
                                            <p:cond evt="onStopAudio" delay="0">
                                              <p:tgtEl>
                                                <p:sldTgt/>
                                              </p:tgtEl>
                                            </p:cond>
                                          </p:endCondLst>
                                        </p:cTn>
                                        <p:tgtEl>
                                          <p:sndTgt r:embed="rId3" name="Horn"/>
                                        </p:tgtEl>
                                      </p:cMediaNode>
                                    </p:audio>
                                  </p:subTnLst>
                                </p:cTn>
                              </p:par>
                              <p:par>
                                <p:cTn id="22" presetID="30" presetClass="entr" presetSubtype="0" fill="hold" nodeType="with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800" decel="100000"/>
                                        <p:tgtEl>
                                          <p:spTgt spid="3">
                                            <p:txEl>
                                              <p:pRg st="1" end="1"/>
                                            </p:txEl>
                                          </p:spTgt>
                                        </p:tgtEl>
                                      </p:cBhvr>
                                    </p:animEffect>
                                    <p:anim calcmode="lin" valueType="num">
                                      <p:cBhvr>
                                        <p:cTn id="25" dur="8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26" dur="8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27" dur="8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3">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5" presetClass="entr" presetSubtype="0" fill="hold"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Effect transition="in" filter="fade">
                                      <p:cBhvr>
                                        <p:cTn id="34" dur="2000"/>
                                        <p:tgtEl>
                                          <p:spTgt spid="3">
                                            <p:txEl>
                                              <p:pRg st="2" end="2"/>
                                            </p:txEl>
                                          </p:spTgt>
                                        </p:tgtEl>
                                      </p:cBhvr>
                                    </p:animEffect>
                                    <p:anim calcmode="lin" valueType="num">
                                      <p:cBhvr>
                                        <p:cTn id="35" dur="2000" fill="hold"/>
                                        <p:tgtEl>
                                          <p:spTgt spid="3">
                                            <p:txEl>
                                              <p:pRg st="2" end="2"/>
                                            </p:txEl>
                                          </p:spTgt>
                                        </p:tgtEl>
                                        <p:attrNameLst>
                                          <p:attrName>style.rotation</p:attrName>
                                        </p:attrNameLst>
                                      </p:cBhvr>
                                      <p:tavLst>
                                        <p:tav tm="0">
                                          <p:val>
                                            <p:fltVal val="720"/>
                                          </p:val>
                                        </p:tav>
                                        <p:tav tm="100000">
                                          <p:val>
                                            <p:fltVal val="0"/>
                                          </p:val>
                                        </p:tav>
                                      </p:tavLst>
                                    </p:anim>
                                    <p:anim calcmode="lin" valueType="num">
                                      <p:cBhvr>
                                        <p:cTn id="36" dur="2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7" dur="2000" fill="hold"/>
                                        <p:tgtEl>
                                          <p:spTgt spid="3">
                                            <p:txEl>
                                              <p:pRg st="2" end="2"/>
                                            </p:txEl>
                                          </p:spTgt>
                                        </p:tgtEl>
                                        <p:attrNameLst>
                                          <p:attrName>ppt_w</p:attrName>
                                        </p:attrNameLst>
                                      </p:cBhvr>
                                      <p:tavLst>
                                        <p:tav tm="0">
                                          <p:val>
                                            <p:fltVal val="0"/>
                                          </p:val>
                                        </p:tav>
                                        <p:tav tm="100000">
                                          <p:val>
                                            <p:strVal val="#ppt_w"/>
                                          </p:val>
                                        </p:tav>
                                      </p:tavLst>
                                    </p:anim>
                                  </p:childTnLst>
                                  <p:subTnLst>
                                    <p:audio>
                                      <p:cMediaNode>
                                        <p:cTn display="0" masterRel="sameClick">
                                          <p:stCondLst>
                                            <p:cond evt="begin" delay="0">
                                              <p:tn val="32"/>
                                            </p:cond>
                                          </p:stCondLst>
                                          <p:endCondLst>
                                            <p:cond evt="onStopAudio" delay="0">
                                              <p:tgtEl>
                                                <p:sldTgt/>
                                              </p:tgtEl>
                                            </p:cond>
                                          </p:endCondLst>
                                        </p:cTn>
                                        <p:tgtEl>
                                          <p:sndTgt r:embed="rId4" name="Breaking Glass"/>
                                        </p:tgtEl>
                                      </p:cMediaNode>
                                    </p:audio>
                                  </p:subTnLst>
                                </p:cTn>
                              </p:par>
                              <p:par>
                                <p:cTn id="38" presetID="35" presetClass="entr" presetSubtype="0" fill="hold" nodeType="withEffect">
                                  <p:stCondLst>
                                    <p:cond delay="0"/>
                                  </p:stCondLst>
                                  <p:childTnLst>
                                    <p:set>
                                      <p:cBhvr>
                                        <p:cTn id="39" dur="1" fill="hold">
                                          <p:stCondLst>
                                            <p:cond delay="0"/>
                                          </p:stCondLst>
                                        </p:cTn>
                                        <p:tgtEl>
                                          <p:spTgt spid="3">
                                            <p:txEl>
                                              <p:pRg st="3" end="3"/>
                                            </p:txEl>
                                          </p:spTgt>
                                        </p:tgtEl>
                                        <p:attrNameLst>
                                          <p:attrName>style.visibility</p:attrName>
                                        </p:attrNameLst>
                                      </p:cBhvr>
                                      <p:to>
                                        <p:strVal val="visible"/>
                                      </p:to>
                                    </p:set>
                                    <p:animEffect transition="in" filter="fade">
                                      <p:cBhvr>
                                        <p:cTn id="40" dur="2000"/>
                                        <p:tgtEl>
                                          <p:spTgt spid="3">
                                            <p:txEl>
                                              <p:pRg st="3" end="3"/>
                                            </p:txEl>
                                          </p:spTgt>
                                        </p:tgtEl>
                                      </p:cBhvr>
                                    </p:animEffect>
                                    <p:anim calcmode="lin" valueType="num">
                                      <p:cBhvr>
                                        <p:cTn id="41" dur="2000" fill="hold"/>
                                        <p:tgtEl>
                                          <p:spTgt spid="3">
                                            <p:txEl>
                                              <p:pRg st="3" end="3"/>
                                            </p:txEl>
                                          </p:spTgt>
                                        </p:tgtEl>
                                        <p:attrNameLst>
                                          <p:attrName>style.rotation</p:attrName>
                                        </p:attrNameLst>
                                      </p:cBhvr>
                                      <p:tavLst>
                                        <p:tav tm="0">
                                          <p:val>
                                            <p:fltVal val="720"/>
                                          </p:val>
                                        </p:tav>
                                        <p:tav tm="100000">
                                          <p:val>
                                            <p:fltVal val="0"/>
                                          </p:val>
                                        </p:tav>
                                      </p:tavLst>
                                    </p:anim>
                                    <p:anim calcmode="lin" valueType="num">
                                      <p:cBhvr>
                                        <p:cTn id="42" dur="2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3" dur="2000" fill="hold"/>
                                        <p:tgtEl>
                                          <p:spTgt spid="3">
                                            <p:txEl>
                                              <p:pRg st="3" end="3"/>
                                            </p:txEl>
                                          </p:spTgt>
                                        </p:tgtEl>
                                        <p:attrNameLst>
                                          <p:attrName>ppt_w</p:attrName>
                                        </p:attrNameLst>
                                      </p:cBhvr>
                                      <p:tavLst>
                                        <p:tav tm="0">
                                          <p:val>
                                            <p:fltVal val="0"/>
                                          </p:val>
                                        </p:tav>
                                        <p:tav tm="100000">
                                          <p:val>
                                            <p:strVal val="#ppt_w"/>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3">
                                            <p:txEl>
                                              <p:pRg st="4" end="4"/>
                                            </p:txEl>
                                          </p:spTgt>
                                        </p:tgtEl>
                                        <p:attrNameLst>
                                          <p:attrName>style.visibility</p:attrName>
                                        </p:attrNameLst>
                                      </p:cBhvr>
                                      <p:to>
                                        <p:strVal val="visible"/>
                                      </p:to>
                                    </p:set>
                                    <p:animEffect transition="in" filter="fade">
                                      <p:cBhvr>
                                        <p:cTn id="48" dur="1000"/>
                                        <p:tgtEl>
                                          <p:spTgt spid="3">
                                            <p:txEl>
                                              <p:pRg st="4" end="4"/>
                                            </p:txEl>
                                          </p:spTgt>
                                        </p:tgtEl>
                                      </p:cBhvr>
                                    </p:animEffect>
                                    <p:anim calcmode="lin" valueType="num">
                                      <p:cBhvr>
                                        <p:cTn id="4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4" end="4"/>
                                            </p:txEl>
                                          </p:spTgt>
                                        </p:tgtEl>
                                        <p:attrNameLst>
                                          <p:attrName>ppt_y</p:attrName>
                                        </p:attrNameLst>
                                      </p:cBhvr>
                                      <p:tavLst>
                                        <p:tav tm="0">
                                          <p:val>
                                            <p:strVal val="#ppt_y+.1"/>
                                          </p:val>
                                        </p:tav>
                                        <p:tav tm="100000">
                                          <p:val>
                                            <p:strVal val="#ppt_y"/>
                                          </p:val>
                                        </p:tav>
                                      </p:tavLst>
                                    </p:anim>
                                  </p:childTnLst>
                                  <p:subTnLst>
                                    <p:audio>
                                      <p:cMediaNode>
                                        <p:cTn display="0" masterRel="sameClick">
                                          <p:stCondLst>
                                            <p:cond evt="begin" delay="0">
                                              <p:tn val="46"/>
                                            </p:cond>
                                          </p:stCondLst>
                                          <p:endCondLst>
                                            <p:cond evt="onStopAudio" delay="0">
                                              <p:tgtEl>
                                                <p:sldTgt/>
                                              </p:tgtEl>
                                            </p:cond>
                                          </p:endCondLst>
                                        </p:cTn>
                                        <p:tgtEl>
                                          <p:sndTgt r:embed="rId5" name="Explosion"/>
                                        </p:tgtEl>
                                      </p:cMediaNode>
                                    </p:audio>
                                  </p:subTnLst>
                                </p:cTn>
                              </p:par>
                            </p:childTnLst>
                          </p:cTn>
                        </p:par>
                      </p:childTnLst>
                    </p:cTn>
                  </p:par>
                  <p:par>
                    <p:cTn id="51" fill="hold">
                      <p:stCondLst>
                        <p:cond delay="indefinite"/>
                      </p:stCondLst>
                      <p:childTnLst>
                        <p:par>
                          <p:cTn id="52" fill="hold">
                            <p:stCondLst>
                              <p:cond delay="0"/>
                            </p:stCondLst>
                            <p:childTnLst>
                              <p:par>
                                <p:cTn id="53" presetID="25" presetClass="entr" presetSubtype="0" fill="hold"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 calcmode="lin" valueType="num">
                                      <p:cBhvr>
                                        <p:cTn id="55" dur="1200" decel="50000" fill="hold">
                                          <p:stCondLst>
                                            <p:cond delay="0"/>
                                          </p:stCondLst>
                                        </p:cTn>
                                        <p:tgtEl>
                                          <p:spTgt spid="3">
                                            <p:txEl>
                                              <p:pRg st="5" end="5"/>
                                            </p:txEl>
                                          </p:spTgt>
                                        </p:tgtEl>
                                        <p:attrNameLst>
                                          <p:attrName>style.rotation</p:attrName>
                                        </p:attrNameLst>
                                      </p:cBhvr>
                                      <p:tavLst>
                                        <p:tav tm="0">
                                          <p:val>
                                            <p:fltVal val="-90"/>
                                          </p:val>
                                        </p:tav>
                                        <p:tav tm="100000">
                                          <p:val>
                                            <p:fltVal val="0"/>
                                          </p:val>
                                        </p:tav>
                                      </p:tavLst>
                                    </p:anim>
                                    <p:anim calcmode="lin" valueType="num">
                                      <p:cBhvr>
                                        <p:cTn id="56" dur="1200" decel="50000" fill="hold">
                                          <p:stCondLst>
                                            <p:cond delay="0"/>
                                          </p:stCondLst>
                                        </p:cTn>
                                        <p:tgtEl>
                                          <p:spTgt spid="3">
                                            <p:txEl>
                                              <p:pRg st="5" end="5"/>
                                            </p:txEl>
                                          </p:spTgt>
                                        </p:tgtEl>
                                        <p:attrNameLst>
                                          <p:attrName>ppt_w</p:attrName>
                                        </p:attrNameLst>
                                      </p:cBhvr>
                                      <p:tavLst>
                                        <p:tav tm="0">
                                          <p:val>
                                            <p:strVal val="#ppt_w"/>
                                          </p:val>
                                        </p:tav>
                                        <p:tav tm="100000">
                                          <p:val>
                                            <p:strVal val="#ppt_w*.05"/>
                                          </p:val>
                                        </p:tav>
                                      </p:tavLst>
                                    </p:anim>
                                    <p:anim calcmode="lin" valueType="num">
                                      <p:cBhvr>
                                        <p:cTn id="57" dur="1200" accel="50000" fill="hold">
                                          <p:stCondLst>
                                            <p:cond delay="1200"/>
                                          </p:stCondLst>
                                        </p:cTn>
                                        <p:tgtEl>
                                          <p:spTgt spid="3">
                                            <p:txEl>
                                              <p:pRg st="5" end="5"/>
                                            </p:txEl>
                                          </p:spTgt>
                                        </p:tgtEl>
                                        <p:attrNameLst>
                                          <p:attrName>ppt_w</p:attrName>
                                        </p:attrNameLst>
                                      </p:cBhvr>
                                      <p:tavLst>
                                        <p:tav tm="0">
                                          <p:val>
                                            <p:strVal val="#ppt_w*.05"/>
                                          </p:val>
                                        </p:tav>
                                        <p:tav tm="100000">
                                          <p:val>
                                            <p:strVal val="#ppt_w"/>
                                          </p:val>
                                        </p:tav>
                                      </p:tavLst>
                                    </p:anim>
                                    <p:anim calcmode="lin" valueType="num">
                                      <p:cBhvr>
                                        <p:cTn id="58" dur="2400" fill="hold"/>
                                        <p:tgtEl>
                                          <p:spTgt spid="3">
                                            <p:txEl>
                                              <p:pRg st="5" end="5"/>
                                            </p:txEl>
                                          </p:spTgt>
                                        </p:tgtEl>
                                        <p:attrNameLst>
                                          <p:attrName>ppt_h</p:attrName>
                                        </p:attrNameLst>
                                      </p:cBhvr>
                                      <p:tavLst>
                                        <p:tav tm="0">
                                          <p:val>
                                            <p:strVal val="#ppt_h"/>
                                          </p:val>
                                        </p:tav>
                                        <p:tav tm="100000">
                                          <p:val>
                                            <p:strVal val="#ppt_h"/>
                                          </p:val>
                                        </p:tav>
                                      </p:tavLst>
                                    </p:anim>
                                    <p:anim calcmode="lin" valueType="num">
                                      <p:cBhvr>
                                        <p:cTn id="59" dur="1200" decel="50000" fill="hold">
                                          <p:stCondLst>
                                            <p:cond delay="0"/>
                                          </p:stCondLst>
                                        </p:cTn>
                                        <p:tgtEl>
                                          <p:spTgt spid="3">
                                            <p:txEl>
                                              <p:pRg st="5" end="5"/>
                                            </p:txEl>
                                          </p:spTgt>
                                        </p:tgtEl>
                                        <p:attrNameLst>
                                          <p:attrName>ppt_x</p:attrName>
                                        </p:attrNameLst>
                                      </p:cBhvr>
                                      <p:tavLst>
                                        <p:tav tm="0">
                                          <p:val>
                                            <p:strVal val="#ppt_x+.4"/>
                                          </p:val>
                                        </p:tav>
                                        <p:tav tm="100000">
                                          <p:val>
                                            <p:strVal val="#ppt_x"/>
                                          </p:val>
                                        </p:tav>
                                      </p:tavLst>
                                    </p:anim>
                                    <p:anim calcmode="lin" valueType="num">
                                      <p:cBhvr>
                                        <p:cTn id="60" dur="1200" decel="50000" fill="hold">
                                          <p:stCondLst>
                                            <p:cond delay="0"/>
                                          </p:stCondLst>
                                        </p:cTn>
                                        <p:tgtEl>
                                          <p:spTgt spid="3">
                                            <p:txEl>
                                              <p:pRg st="5" end="5"/>
                                            </p:txEl>
                                          </p:spTgt>
                                        </p:tgtEl>
                                        <p:attrNameLst>
                                          <p:attrName>ppt_y</p:attrName>
                                        </p:attrNameLst>
                                      </p:cBhvr>
                                      <p:tavLst>
                                        <p:tav tm="0">
                                          <p:val>
                                            <p:strVal val="#ppt_y-.2"/>
                                          </p:val>
                                        </p:tav>
                                        <p:tav tm="100000">
                                          <p:val>
                                            <p:strVal val="#ppt_y+.1"/>
                                          </p:val>
                                        </p:tav>
                                      </p:tavLst>
                                    </p:anim>
                                    <p:anim calcmode="lin" valueType="num">
                                      <p:cBhvr>
                                        <p:cTn id="61" dur="1200" accel="50000" fill="hold">
                                          <p:stCondLst>
                                            <p:cond delay="1200"/>
                                          </p:stCondLst>
                                        </p:cTn>
                                        <p:tgtEl>
                                          <p:spTgt spid="3">
                                            <p:txEl>
                                              <p:pRg st="5" end="5"/>
                                            </p:txEl>
                                          </p:spTgt>
                                        </p:tgtEl>
                                        <p:attrNameLst>
                                          <p:attrName>ppt_y</p:attrName>
                                        </p:attrNameLst>
                                      </p:cBhvr>
                                      <p:tavLst>
                                        <p:tav tm="0">
                                          <p:val>
                                            <p:strVal val="#ppt_y+.1"/>
                                          </p:val>
                                        </p:tav>
                                        <p:tav tm="100000">
                                          <p:val>
                                            <p:strVal val="#ppt_y"/>
                                          </p:val>
                                        </p:tav>
                                      </p:tavLst>
                                    </p:anim>
                                    <p:animEffect transition="in" filter="fade">
                                      <p:cBhvr>
                                        <p:cTn id="62" dur="2400" decel="50000">
                                          <p:stCondLst>
                                            <p:cond delay="0"/>
                                          </p:stCondLst>
                                        </p:cTn>
                                        <p:tgtEl>
                                          <p:spTgt spid="3">
                                            <p:txEl>
                                              <p:pRg st="5" end="5"/>
                                            </p:txEl>
                                          </p:spTgt>
                                        </p:tgtEl>
                                      </p:cBhvr>
                                    </p:animEffect>
                                  </p:childTnLst>
                                  <p:subTnLst>
                                    <p:audio>
                                      <p:cMediaNode>
                                        <p:cTn display="0" masterRel="sameClick">
                                          <p:stCondLst>
                                            <p:cond evt="begin" delay="0">
                                              <p:tn val="53"/>
                                            </p:cond>
                                          </p:stCondLst>
                                          <p:endCondLst>
                                            <p:cond evt="onStopAudio" delay="0">
                                              <p:tgtEl>
                                                <p:sldTgt/>
                                              </p:tgtEl>
                                            </p:cond>
                                          </p:endCondLst>
                                        </p:cTn>
                                        <p:tgtEl>
                                          <p:sndTgt r:embed="rId6" name="Ooooh"/>
                                        </p:tgtEl>
                                      </p:cMediaNode>
                                    </p:audio>
                                  </p:subTnLst>
                                </p:cTn>
                              </p:par>
                              <p:par>
                                <p:cTn id="63" presetID="25" presetClass="entr" presetSubtype="0" fill="hold" nodeType="withEffect">
                                  <p:stCondLst>
                                    <p:cond delay="0"/>
                                  </p:stCondLst>
                                  <p:childTnLst>
                                    <p:set>
                                      <p:cBhvr>
                                        <p:cTn id="64" dur="1" fill="hold">
                                          <p:stCondLst>
                                            <p:cond delay="0"/>
                                          </p:stCondLst>
                                        </p:cTn>
                                        <p:tgtEl>
                                          <p:spTgt spid="3">
                                            <p:txEl>
                                              <p:pRg st="6" end="6"/>
                                            </p:txEl>
                                          </p:spTgt>
                                        </p:tgtEl>
                                        <p:attrNameLst>
                                          <p:attrName>style.visibility</p:attrName>
                                        </p:attrNameLst>
                                      </p:cBhvr>
                                      <p:to>
                                        <p:strVal val="visible"/>
                                      </p:to>
                                    </p:set>
                                    <p:anim calcmode="lin" valueType="num">
                                      <p:cBhvr>
                                        <p:cTn id="65" dur="1200" decel="50000" fill="hold">
                                          <p:stCondLst>
                                            <p:cond delay="0"/>
                                          </p:stCondLst>
                                        </p:cTn>
                                        <p:tgtEl>
                                          <p:spTgt spid="3">
                                            <p:txEl>
                                              <p:pRg st="6" end="6"/>
                                            </p:txEl>
                                          </p:spTgt>
                                        </p:tgtEl>
                                        <p:attrNameLst>
                                          <p:attrName>style.rotation</p:attrName>
                                        </p:attrNameLst>
                                      </p:cBhvr>
                                      <p:tavLst>
                                        <p:tav tm="0">
                                          <p:val>
                                            <p:fltVal val="-90"/>
                                          </p:val>
                                        </p:tav>
                                        <p:tav tm="100000">
                                          <p:val>
                                            <p:fltVal val="0"/>
                                          </p:val>
                                        </p:tav>
                                      </p:tavLst>
                                    </p:anim>
                                    <p:anim calcmode="lin" valueType="num">
                                      <p:cBhvr>
                                        <p:cTn id="66" dur="1200" decel="50000" fill="hold">
                                          <p:stCondLst>
                                            <p:cond delay="0"/>
                                          </p:stCondLst>
                                        </p:cTn>
                                        <p:tgtEl>
                                          <p:spTgt spid="3">
                                            <p:txEl>
                                              <p:pRg st="6" end="6"/>
                                            </p:txEl>
                                          </p:spTgt>
                                        </p:tgtEl>
                                        <p:attrNameLst>
                                          <p:attrName>ppt_w</p:attrName>
                                        </p:attrNameLst>
                                      </p:cBhvr>
                                      <p:tavLst>
                                        <p:tav tm="0">
                                          <p:val>
                                            <p:strVal val="#ppt_w"/>
                                          </p:val>
                                        </p:tav>
                                        <p:tav tm="100000">
                                          <p:val>
                                            <p:strVal val="#ppt_w*.05"/>
                                          </p:val>
                                        </p:tav>
                                      </p:tavLst>
                                    </p:anim>
                                    <p:anim calcmode="lin" valueType="num">
                                      <p:cBhvr>
                                        <p:cTn id="67" dur="1200" accel="50000" fill="hold">
                                          <p:stCondLst>
                                            <p:cond delay="1200"/>
                                          </p:stCondLst>
                                        </p:cTn>
                                        <p:tgtEl>
                                          <p:spTgt spid="3">
                                            <p:txEl>
                                              <p:pRg st="6" end="6"/>
                                            </p:txEl>
                                          </p:spTgt>
                                        </p:tgtEl>
                                        <p:attrNameLst>
                                          <p:attrName>ppt_w</p:attrName>
                                        </p:attrNameLst>
                                      </p:cBhvr>
                                      <p:tavLst>
                                        <p:tav tm="0">
                                          <p:val>
                                            <p:strVal val="#ppt_w*.05"/>
                                          </p:val>
                                        </p:tav>
                                        <p:tav tm="100000">
                                          <p:val>
                                            <p:strVal val="#ppt_w"/>
                                          </p:val>
                                        </p:tav>
                                      </p:tavLst>
                                    </p:anim>
                                    <p:anim calcmode="lin" valueType="num">
                                      <p:cBhvr>
                                        <p:cTn id="68" dur="2400" fill="hold"/>
                                        <p:tgtEl>
                                          <p:spTgt spid="3">
                                            <p:txEl>
                                              <p:pRg st="6" end="6"/>
                                            </p:txEl>
                                          </p:spTgt>
                                        </p:tgtEl>
                                        <p:attrNameLst>
                                          <p:attrName>ppt_h</p:attrName>
                                        </p:attrNameLst>
                                      </p:cBhvr>
                                      <p:tavLst>
                                        <p:tav tm="0">
                                          <p:val>
                                            <p:strVal val="#ppt_h"/>
                                          </p:val>
                                        </p:tav>
                                        <p:tav tm="100000">
                                          <p:val>
                                            <p:strVal val="#ppt_h"/>
                                          </p:val>
                                        </p:tav>
                                      </p:tavLst>
                                    </p:anim>
                                    <p:anim calcmode="lin" valueType="num">
                                      <p:cBhvr>
                                        <p:cTn id="69" dur="1200" decel="50000" fill="hold">
                                          <p:stCondLst>
                                            <p:cond delay="0"/>
                                          </p:stCondLst>
                                        </p:cTn>
                                        <p:tgtEl>
                                          <p:spTgt spid="3">
                                            <p:txEl>
                                              <p:pRg st="6" end="6"/>
                                            </p:txEl>
                                          </p:spTgt>
                                        </p:tgtEl>
                                        <p:attrNameLst>
                                          <p:attrName>ppt_x</p:attrName>
                                        </p:attrNameLst>
                                      </p:cBhvr>
                                      <p:tavLst>
                                        <p:tav tm="0">
                                          <p:val>
                                            <p:strVal val="#ppt_x+.4"/>
                                          </p:val>
                                        </p:tav>
                                        <p:tav tm="100000">
                                          <p:val>
                                            <p:strVal val="#ppt_x"/>
                                          </p:val>
                                        </p:tav>
                                      </p:tavLst>
                                    </p:anim>
                                    <p:anim calcmode="lin" valueType="num">
                                      <p:cBhvr>
                                        <p:cTn id="70" dur="1200" decel="50000" fill="hold">
                                          <p:stCondLst>
                                            <p:cond delay="0"/>
                                          </p:stCondLst>
                                        </p:cTn>
                                        <p:tgtEl>
                                          <p:spTgt spid="3">
                                            <p:txEl>
                                              <p:pRg st="6" end="6"/>
                                            </p:txEl>
                                          </p:spTgt>
                                        </p:tgtEl>
                                        <p:attrNameLst>
                                          <p:attrName>ppt_y</p:attrName>
                                        </p:attrNameLst>
                                      </p:cBhvr>
                                      <p:tavLst>
                                        <p:tav tm="0">
                                          <p:val>
                                            <p:strVal val="#ppt_y-.2"/>
                                          </p:val>
                                        </p:tav>
                                        <p:tav tm="100000">
                                          <p:val>
                                            <p:strVal val="#ppt_y+.1"/>
                                          </p:val>
                                        </p:tav>
                                      </p:tavLst>
                                    </p:anim>
                                    <p:anim calcmode="lin" valueType="num">
                                      <p:cBhvr>
                                        <p:cTn id="71" dur="1200" accel="50000" fill="hold">
                                          <p:stCondLst>
                                            <p:cond delay="1200"/>
                                          </p:stCondLst>
                                        </p:cTn>
                                        <p:tgtEl>
                                          <p:spTgt spid="3">
                                            <p:txEl>
                                              <p:pRg st="6" end="6"/>
                                            </p:txEl>
                                          </p:spTgt>
                                        </p:tgtEl>
                                        <p:attrNameLst>
                                          <p:attrName>ppt_y</p:attrName>
                                        </p:attrNameLst>
                                      </p:cBhvr>
                                      <p:tavLst>
                                        <p:tav tm="0">
                                          <p:val>
                                            <p:strVal val="#ppt_y+.1"/>
                                          </p:val>
                                        </p:tav>
                                        <p:tav tm="100000">
                                          <p:val>
                                            <p:strVal val="#ppt_y"/>
                                          </p:val>
                                        </p:tav>
                                      </p:tavLst>
                                    </p:anim>
                                    <p:animEffect transition="in" filter="fade">
                                      <p:cBhvr>
                                        <p:cTn id="72" dur="2400" decel="50000">
                                          <p:stCondLst>
                                            <p:cond delay="0"/>
                                          </p:stCondLst>
                                        </p:cTn>
                                        <p:tgtEl>
                                          <p:spTgt spid="3">
                                            <p:txEl>
                                              <p:pRg st="6" end="6"/>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3" presetClass="entr" presetSubtype="16" fill="hold" nodeType="clickEffect">
                                  <p:stCondLst>
                                    <p:cond delay="0"/>
                                  </p:stCondLst>
                                  <p:childTnLst>
                                    <p:set>
                                      <p:cBhvr>
                                        <p:cTn id="76" dur="1" fill="hold">
                                          <p:stCondLst>
                                            <p:cond delay="0"/>
                                          </p:stCondLst>
                                        </p:cTn>
                                        <p:tgtEl>
                                          <p:spTgt spid="3">
                                            <p:txEl>
                                              <p:pRg st="7" end="7"/>
                                            </p:txEl>
                                          </p:spTgt>
                                        </p:tgtEl>
                                        <p:attrNameLst>
                                          <p:attrName>style.visibility</p:attrName>
                                        </p:attrNameLst>
                                      </p:cBhvr>
                                      <p:to>
                                        <p:strVal val="visible"/>
                                      </p:to>
                                    </p:set>
                                    <p:anim calcmode="lin" valueType="num">
                                      <p:cBhvr>
                                        <p:cTn id="77"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78" dur="500" fill="hold"/>
                                        <p:tgtEl>
                                          <p:spTgt spid="3">
                                            <p:txEl>
                                              <p:pRg st="7" end="7"/>
                                            </p:txEl>
                                          </p:spTgt>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75"/>
                                            </p:cond>
                                          </p:stCondLst>
                                          <p:endCondLst>
                                            <p:cond evt="onStopAudio" delay="0">
                                              <p:tgtEl>
                                                <p:sldTgt/>
                                              </p:tgtEl>
                                            </p:cond>
                                          </p:endCondLst>
                                        </p:cTn>
                                        <p:tgtEl>
                                          <p:sndTgt r:embed="rId7" name="Surprise"/>
                                        </p:tgtEl>
                                      </p:cMediaNode>
                                    </p:audio>
                                  </p:subTnLst>
                                </p:cTn>
                              </p:par>
                            </p:childTnLst>
                          </p:cTn>
                        </p:par>
                      </p:childTnLst>
                    </p:cTn>
                  </p:par>
                  <p:par>
                    <p:cTn id="79" fill="hold">
                      <p:stCondLst>
                        <p:cond delay="indefinite"/>
                      </p:stCondLst>
                      <p:childTnLst>
                        <p:par>
                          <p:cTn id="80" fill="hold">
                            <p:stCondLst>
                              <p:cond delay="0"/>
                            </p:stCondLst>
                            <p:childTnLst>
                              <p:par>
                                <p:cTn id="81" presetID="9" presetClass="entr" presetSubtype="0" fill="hold" nodeType="clickEffect">
                                  <p:stCondLst>
                                    <p:cond delay="0"/>
                                  </p:stCondLst>
                                  <p:childTnLst>
                                    <p:set>
                                      <p:cBhvr>
                                        <p:cTn id="82" dur="1" fill="hold">
                                          <p:stCondLst>
                                            <p:cond delay="0"/>
                                          </p:stCondLst>
                                        </p:cTn>
                                        <p:tgtEl>
                                          <p:spTgt spid="3">
                                            <p:txEl>
                                              <p:pRg st="8" end="8"/>
                                            </p:txEl>
                                          </p:spTgt>
                                        </p:tgtEl>
                                        <p:attrNameLst>
                                          <p:attrName>style.visibility</p:attrName>
                                        </p:attrNameLst>
                                      </p:cBhvr>
                                      <p:to>
                                        <p:strVal val="visible"/>
                                      </p:to>
                                    </p:set>
                                    <p:animEffect transition="in" filter="dissolve">
                                      <p:cBhvr>
                                        <p:cTn id="83" dur="1000"/>
                                        <p:tgtEl>
                                          <p:spTgt spid="3">
                                            <p:txEl>
                                              <p:pRg st="8" end="8"/>
                                            </p:txEl>
                                          </p:spTgt>
                                        </p:tgtEl>
                                      </p:cBhvr>
                                    </p:animEffect>
                                  </p:childTnLst>
                                  <p:subTnLst>
                                    <p:audio>
                                      <p:cMediaNode>
                                        <p:cTn display="0" masterRel="sameClick">
                                          <p:stCondLst>
                                            <p:cond evt="begin" delay="0">
                                              <p:tn val="81"/>
                                            </p:cond>
                                          </p:stCondLst>
                                          <p:endCondLst>
                                            <p:cond evt="onStopAudio" delay="0">
                                              <p:tgtEl>
                                                <p:sldTgt/>
                                              </p:tgtEl>
                                            </p:cond>
                                          </p:endCondLst>
                                        </p:cTn>
                                        <p:tgtEl>
                                          <p:sndTgt r:embed="rId8" name="Applause"/>
                                        </p:tgtEl>
                                      </p:cMediaNode>
                                    </p:audio>
                                  </p:subTnLst>
                                </p:cTn>
                              </p:par>
                            </p:childTnLst>
                          </p:cTn>
                        </p:par>
                      </p:childTnLst>
                    </p:cTn>
                  </p:par>
                  <p:par>
                    <p:cTn id="84" fill="hold">
                      <p:stCondLst>
                        <p:cond delay="indefinite"/>
                      </p:stCondLst>
                      <p:childTnLst>
                        <p:par>
                          <p:cTn id="85" fill="hold">
                            <p:stCondLst>
                              <p:cond delay="0"/>
                            </p:stCondLst>
                            <p:childTnLst>
                              <p:par>
                                <p:cTn id="86" presetID="1" presetClass="exit" presetSubtype="0" fill="hold" nodeType="clickEffect">
                                  <p:stCondLst>
                                    <p:cond delay="0"/>
                                  </p:stCondLst>
                                  <p:childTnLst>
                                    <p:set>
                                      <p:cBhvr>
                                        <p:cTn id="87" dur="1" fill="hold">
                                          <p:stCondLst>
                                            <p:cond delay="0"/>
                                          </p:stCondLst>
                                        </p:cTn>
                                        <p:tgtEl>
                                          <p:spTgt spid="3">
                                            <p:txEl>
                                              <p:pRg st="8" end="8"/>
                                            </p:txEl>
                                          </p:spTgt>
                                        </p:tgtEl>
                                        <p:attrNameLst>
                                          <p:attrName>style.visibility</p:attrName>
                                        </p:attrNameLst>
                                      </p:cBhvr>
                                      <p:to>
                                        <p:strVal val="hidden"/>
                                      </p:to>
                                    </p:set>
                                  </p:childTnLst>
                                  <p:subTnLst>
                                    <p:audio>
                                      <p:cMediaNode>
                                        <p:cTn display="0" masterRel="sameClick">
                                          <p:stCondLst>
                                            <p:cond evt="begin" delay="0">
                                              <p:tn val="86"/>
                                            </p:cond>
                                          </p:stCondLst>
                                          <p:endCondLst>
                                            <p:cond evt="onStopAudio" delay="0">
                                              <p:tgtEl>
                                                <p:sldTgt/>
                                              </p:tgtEl>
                                            </p:cond>
                                          </p:endCondLst>
                                        </p:cTn>
                                        <p:tgtEl>
                                          <p:sndTgt r:embed="rId9" name="Gun"/>
                                        </p:tgtEl>
                                      </p:cMediaNode>
                                    </p:audio>
                                  </p:subTnLst>
                                </p:cTn>
                              </p:par>
                            </p:childTnLst>
                          </p:cTn>
                        </p:par>
                      </p:childTnLst>
                    </p:cTn>
                  </p:par>
                  <p:par>
                    <p:cTn id="88" fill="hold">
                      <p:stCondLst>
                        <p:cond delay="indefinite"/>
                      </p:stCondLst>
                      <p:childTnLst>
                        <p:par>
                          <p:cTn id="89" fill="hold">
                            <p:stCondLst>
                              <p:cond delay="0"/>
                            </p:stCondLst>
                            <p:childTnLst>
                              <p:par>
                                <p:cTn id="90" presetID="1" presetClass="exit" presetSubtype="0" fill="hold" nodeType="clickEffect">
                                  <p:stCondLst>
                                    <p:cond delay="0"/>
                                  </p:stCondLst>
                                  <p:childTnLst>
                                    <p:set>
                                      <p:cBhvr>
                                        <p:cTn id="91" dur="1" fill="hold">
                                          <p:stCondLst>
                                            <p:cond delay="0"/>
                                          </p:stCondLst>
                                        </p:cTn>
                                        <p:tgtEl>
                                          <p:spTgt spid="3">
                                            <p:txEl>
                                              <p:pRg st="7" end="7"/>
                                            </p:txEl>
                                          </p:spTgt>
                                        </p:tgtEl>
                                        <p:attrNameLst>
                                          <p:attrName>style.visibility</p:attrName>
                                        </p:attrNameLst>
                                      </p:cBhvr>
                                      <p:to>
                                        <p:strVal val="hidden"/>
                                      </p:to>
                                    </p:set>
                                  </p:childTnLst>
                                  <p:subTnLst>
                                    <p:audio>
                                      <p:cMediaNode>
                                        <p:cTn display="0" masterRel="sameClick">
                                          <p:stCondLst>
                                            <p:cond evt="begin" delay="0">
                                              <p:tn val="90"/>
                                            </p:cond>
                                          </p:stCondLst>
                                          <p:endCondLst>
                                            <p:cond evt="onStopAudio" delay="0">
                                              <p:tgtEl>
                                                <p:sldTgt/>
                                              </p:tgtEl>
                                            </p:cond>
                                          </p:endCondLst>
                                        </p:cTn>
                                        <p:tgtEl>
                                          <p:sndTgt r:embed="rId10" name="Gunshot"/>
                                        </p:tgtEl>
                                      </p:cMediaNode>
                                    </p:audio>
                                  </p:subTnLst>
                                </p:cTn>
                              </p:par>
                            </p:childTnLst>
                          </p:cTn>
                        </p:par>
                      </p:childTnLst>
                    </p:cTn>
                  </p:par>
                  <p:par>
                    <p:cTn id="92" fill="hold">
                      <p:stCondLst>
                        <p:cond delay="indefinite"/>
                      </p:stCondLst>
                      <p:childTnLst>
                        <p:par>
                          <p:cTn id="93" fill="hold">
                            <p:stCondLst>
                              <p:cond delay="0"/>
                            </p:stCondLst>
                            <p:childTnLst>
                              <p:par>
                                <p:cTn id="94" presetID="1" presetClass="exit" presetSubtype="0" fill="hold" nodeType="clickEffect">
                                  <p:stCondLst>
                                    <p:cond delay="0"/>
                                  </p:stCondLst>
                                  <p:childTnLst>
                                    <p:set>
                                      <p:cBhvr>
                                        <p:cTn id="95" dur="1" fill="hold">
                                          <p:stCondLst>
                                            <p:cond delay="0"/>
                                          </p:stCondLst>
                                        </p:cTn>
                                        <p:tgtEl>
                                          <p:spTgt spid="3">
                                            <p:txEl>
                                              <p:pRg st="6" end="6"/>
                                            </p:txEl>
                                          </p:spTgt>
                                        </p:tgtEl>
                                        <p:attrNameLst>
                                          <p:attrName>style.visibility</p:attrName>
                                        </p:attrNameLst>
                                      </p:cBhvr>
                                      <p:to>
                                        <p:strVal val="hidden"/>
                                      </p:to>
                                    </p:set>
                                  </p:childTnLst>
                                  <p:subTnLst>
                                    <p:audio>
                                      <p:cMediaNode>
                                        <p:cTn display="0" masterRel="sameClick">
                                          <p:stCondLst>
                                            <p:cond evt="begin" delay="0">
                                              <p:tn val="94"/>
                                            </p:cond>
                                          </p:stCondLst>
                                          <p:endCondLst>
                                            <p:cond evt="onStopAudio" delay="0">
                                              <p:tgtEl>
                                                <p:sldTgt/>
                                              </p:tgtEl>
                                            </p:cond>
                                          </p:endCondLst>
                                        </p:cTn>
                                        <p:tgtEl>
                                          <p:sndTgt r:embed="rId10" name="Gunshot"/>
                                        </p:tgtEl>
                                      </p:cMediaNode>
                                    </p:audio>
                                  </p:subTnLst>
                                </p:cTn>
                              </p:par>
                            </p:childTnLst>
                          </p:cTn>
                        </p:par>
                      </p:childTnLst>
                    </p:cTn>
                  </p:par>
                  <p:par>
                    <p:cTn id="96" fill="hold">
                      <p:stCondLst>
                        <p:cond delay="indefinite"/>
                      </p:stCondLst>
                      <p:childTnLst>
                        <p:par>
                          <p:cTn id="97" fill="hold">
                            <p:stCondLst>
                              <p:cond delay="0"/>
                            </p:stCondLst>
                            <p:childTnLst>
                              <p:par>
                                <p:cTn id="98" presetID="1" presetClass="exit" presetSubtype="0" fill="hold" nodeType="clickEffect">
                                  <p:stCondLst>
                                    <p:cond delay="0"/>
                                  </p:stCondLst>
                                  <p:childTnLst>
                                    <p:set>
                                      <p:cBhvr>
                                        <p:cTn id="99" dur="1" fill="hold">
                                          <p:stCondLst>
                                            <p:cond delay="0"/>
                                          </p:stCondLst>
                                        </p:cTn>
                                        <p:tgtEl>
                                          <p:spTgt spid="3">
                                            <p:txEl>
                                              <p:pRg st="5" end="5"/>
                                            </p:txEl>
                                          </p:spTgt>
                                        </p:tgtEl>
                                        <p:attrNameLst>
                                          <p:attrName>style.visibility</p:attrName>
                                        </p:attrNameLst>
                                      </p:cBhvr>
                                      <p:to>
                                        <p:strVal val="hidden"/>
                                      </p:to>
                                    </p:set>
                                  </p:childTnLst>
                                  <p:subTnLst>
                                    <p:audio>
                                      <p:cMediaNode>
                                        <p:cTn display="0" masterRel="sameClick">
                                          <p:stCondLst>
                                            <p:cond evt="begin" delay="0">
                                              <p:tn val="98"/>
                                            </p:cond>
                                          </p:stCondLst>
                                          <p:endCondLst>
                                            <p:cond evt="onStopAudio" delay="0">
                                              <p:tgtEl>
                                                <p:sldTgt/>
                                              </p:tgtEl>
                                            </p:cond>
                                          </p:endCondLst>
                                        </p:cTn>
                                        <p:tgtEl>
                                          <p:sndTgt r:embed="rId10" name="Gunshot"/>
                                        </p:tgtEl>
                                      </p:cMediaNode>
                                    </p:audio>
                                  </p:subTnLst>
                                </p:cTn>
                              </p:par>
                            </p:childTnLst>
                          </p:cTn>
                        </p:par>
                      </p:childTnLst>
                    </p:cTn>
                  </p:par>
                  <p:par>
                    <p:cTn id="100" fill="hold">
                      <p:stCondLst>
                        <p:cond delay="indefinite"/>
                      </p:stCondLst>
                      <p:childTnLst>
                        <p:par>
                          <p:cTn id="101" fill="hold">
                            <p:stCondLst>
                              <p:cond delay="0"/>
                            </p:stCondLst>
                            <p:childTnLst>
                              <p:par>
                                <p:cTn id="102" presetID="1" presetClass="exit" presetSubtype="0" fill="hold" nodeType="clickEffect">
                                  <p:stCondLst>
                                    <p:cond delay="0"/>
                                  </p:stCondLst>
                                  <p:childTnLst>
                                    <p:set>
                                      <p:cBhvr>
                                        <p:cTn id="103" dur="1" fill="hold">
                                          <p:stCondLst>
                                            <p:cond delay="0"/>
                                          </p:stCondLst>
                                        </p:cTn>
                                        <p:tgtEl>
                                          <p:spTgt spid="3">
                                            <p:txEl>
                                              <p:pRg st="4" end="4"/>
                                            </p:txEl>
                                          </p:spTgt>
                                        </p:tgtEl>
                                        <p:attrNameLst>
                                          <p:attrName>style.visibility</p:attrName>
                                        </p:attrNameLst>
                                      </p:cBhvr>
                                      <p:to>
                                        <p:strVal val="hidden"/>
                                      </p:to>
                                    </p:set>
                                  </p:childTnLst>
                                  <p:subTnLst>
                                    <p:audio>
                                      <p:cMediaNode>
                                        <p:cTn display="0" masterRel="sameClick">
                                          <p:stCondLst>
                                            <p:cond evt="begin" delay="0">
                                              <p:tn val="102"/>
                                            </p:cond>
                                          </p:stCondLst>
                                          <p:endCondLst>
                                            <p:cond evt="onStopAudio" delay="0">
                                              <p:tgtEl>
                                                <p:sldTgt/>
                                              </p:tgtEl>
                                            </p:cond>
                                          </p:endCondLst>
                                        </p:cTn>
                                        <p:tgtEl>
                                          <p:sndTgt r:embed="rId11" name="Whoosh"/>
                                        </p:tgtEl>
                                      </p:cMediaNode>
                                    </p:audio>
                                  </p:subTnLst>
                                </p:cTn>
                              </p:par>
                            </p:childTnLst>
                          </p:cTn>
                        </p:par>
                      </p:childTnLst>
                    </p:cTn>
                  </p:par>
                  <p:par>
                    <p:cTn id="104" fill="hold">
                      <p:stCondLst>
                        <p:cond delay="indefinite"/>
                      </p:stCondLst>
                      <p:childTnLst>
                        <p:par>
                          <p:cTn id="105" fill="hold">
                            <p:stCondLst>
                              <p:cond delay="0"/>
                            </p:stCondLst>
                            <p:childTnLst>
                              <p:par>
                                <p:cTn id="106" presetID="1" presetClass="exit" presetSubtype="0" fill="hold" nodeType="clickEffect">
                                  <p:stCondLst>
                                    <p:cond delay="0"/>
                                  </p:stCondLst>
                                  <p:childTnLst>
                                    <p:set>
                                      <p:cBhvr>
                                        <p:cTn id="107" dur="1" fill="hold">
                                          <p:stCondLst>
                                            <p:cond delay="0"/>
                                          </p:stCondLst>
                                        </p:cTn>
                                        <p:tgtEl>
                                          <p:spTgt spid="3">
                                            <p:txEl>
                                              <p:pRg st="0" end="0"/>
                                            </p:txEl>
                                          </p:spTgt>
                                        </p:tgtEl>
                                        <p:attrNameLst>
                                          <p:attrName>style.visibility</p:attrName>
                                        </p:attrNameLst>
                                      </p:cBhvr>
                                      <p:to>
                                        <p:strVal val="hidden"/>
                                      </p:to>
                                    </p:set>
                                  </p:childTnLst>
                                </p:cTn>
                              </p:par>
                              <p:par>
                                <p:cTn id="108" presetID="1" presetClass="exit" presetSubtype="0" fill="hold" nodeType="withEffect">
                                  <p:stCondLst>
                                    <p:cond delay="0"/>
                                  </p:stCondLst>
                                  <p:childTnLst>
                                    <p:set>
                                      <p:cBhvr>
                                        <p:cTn id="109" dur="1" fill="hold">
                                          <p:stCondLst>
                                            <p:cond delay="0"/>
                                          </p:stCondLst>
                                        </p:cTn>
                                        <p:tgtEl>
                                          <p:spTgt spid="3">
                                            <p:txEl>
                                              <p:pRg st="1" end="1"/>
                                            </p:txEl>
                                          </p:spTgt>
                                        </p:tgtEl>
                                        <p:attrNameLst>
                                          <p:attrName>style.visibility</p:attrName>
                                        </p:attrNameLst>
                                      </p:cBhvr>
                                      <p:to>
                                        <p:strVal val="hidden"/>
                                      </p:to>
                                    </p:set>
                                  </p:childTnLst>
                                </p:cTn>
                              </p:par>
                              <p:par>
                                <p:cTn id="110" presetID="1" presetClass="exit" presetSubtype="0" fill="hold" nodeType="withEffect">
                                  <p:stCondLst>
                                    <p:cond delay="0"/>
                                  </p:stCondLst>
                                  <p:childTnLst>
                                    <p:set>
                                      <p:cBhvr>
                                        <p:cTn id="111" dur="1" fill="hold">
                                          <p:stCondLst>
                                            <p:cond delay="0"/>
                                          </p:stCondLst>
                                        </p:cTn>
                                        <p:tgtEl>
                                          <p:spTgt spid="3">
                                            <p:txEl>
                                              <p:pRg st="2" end="2"/>
                                            </p:txEl>
                                          </p:spTgt>
                                        </p:tgtEl>
                                        <p:attrNameLst>
                                          <p:attrName>style.visibility</p:attrName>
                                        </p:attrNameLst>
                                      </p:cBhvr>
                                      <p:to>
                                        <p:strVal val="hidden"/>
                                      </p:to>
                                    </p:set>
                                  </p:childTnLst>
                                </p:cTn>
                              </p:par>
                              <p:par>
                                <p:cTn id="112" presetID="1" presetClass="exit" presetSubtype="0" fill="hold" nodeType="withEffect">
                                  <p:stCondLst>
                                    <p:cond delay="0"/>
                                  </p:stCondLst>
                                  <p:childTnLst>
                                    <p:set>
                                      <p:cBhvr>
                                        <p:cTn id="113" dur="1" fill="hold">
                                          <p:stCondLst>
                                            <p:cond delay="0"/>
                                          </p:stCondLst>
                                        </p:cTn>
                                        <p:tgtEl>
                                          <p:spTgt spid="3">
                                            <p:txEl>
                                              <p:pRg st="3" end="3"/>
                                            </p:txEl>
                                          </p:spTgt>
                                        </p:tgtEl>
                                        <p:attrNameLst>
                                          <p:attrName>style.visibility</p:attrName>
                                        </p:attrNameLst>
                                      </p:cBhvr>
                                      <p:to>
                                        <p:strVal val="hidden"/>
                                      </p:to>
                                    </p:set>
                                  </p:childTnLst>
                                  <p:subTnLst>
                                    <p:audio>
                                      <p:cMediaNode>
                                        <p:cTn display="0" masterRel="sameClick">
                                          <p:stCondLst>
                                            <p:cond evt="begin" delay="0">
                                              <p:tn val="112"/>
                                            </p:cond>
                                          </p:stCondLst>
                                          <p:endCondLst>
                                            <p:cond evt="onStopAudio" delay="0">
                                              <p:tgtEl>
                                                <p:sldTgt/>
                                              </p:tgtEl>
                                            </p:cond>
                                          </p:endCondLst>
                                        </p:cTn>
                                        <p:tgtEl>
                                          <p:sndTgt r:embed="rId12" name="Drive By"/>
                                        </p:tgtEl>
                                      </p:cMediaNode>
                                    </p:audio>
                                  </p:subTnLst>
                                </p:cTn>
                              </p:par>
                            </p:childTnLst>
                          </p:cTn>
                        </p:par>
                      </p:childTnLst>
                    </p:cTn>
                  </p:par>
                  <p:par>
                    <p:cTn id="114" fill="hold">
                      <p:stCondLst>
                        <p:cond delay="indefinite"/>
                      </p:stCondLst>
                      <p:childTnLst>
                        <p:par>
                          <p:cTn id="115" fill="hold">
                            <p:stCondLst>
                              <p:cond delay="0"/>
                            </p:stCondLst>
                            <p:childTnLst>
                              <p:par>
                                <p:cTn id="116" presetID="41" presetClass="exit" presetSubtype="0" fill="hold" grpId="1" nodeType="clickEffect">
                                  <p:stCondLst>
                                    <p:cond delay="0"/>
                                  </p:stCondLst>
                                  <p:iterate type="lt">
                                    <p:tmPct val="10000"/>
                                  </p:iterate>
                                  <p:childTnLst>
                                    <p:anim calcmode="lin" valueType="num">
                                      <p:cBhvr>
                                        <p:cTn id="117" dur="5000"/>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8" dur="5000"/>
                                        <p:tgtEl>
                                          <p:spTgt spid="2"/>
                                        </p:tgtEl>
                                        <p:attrNameLst>
                                          <p:attrName>ppt_y</p:attrName>
                                        </p:attrNameLst>
                                      </p:cBhvr>
                                      <p:tavLst>
                                        <p:tav tm="0">
                                          <p:val>
                                            <p:strVal val="ppt_y"/>
                                          </p:val>
                                        </p:tav>
                                        <p:tav tm="100000">
                                          <p:val>
                                            <p:strVal val="ppt_y"/>
                                          </p:val>
                                        </p:tav>
                                      </p:tavLst>
                                    </p:anim>
                                    <p:anim calcmode="lin" valueType="num">
                                      <p:cBhvr>
                                        <p:cTn id="119" dur="5000"/>
                                        <p:tgtEl>
                                          <p:spTgt spid="2"/>
                                        </p:tgtEl>
                                        <p:attrNameLst>
                                          <p:attrName>ppt_h</p:attrName>
                                        </p:attrNameLst>
                                      </p:cBhvr>
                                      <p:tavLst>
                                        <p:tav tm="0">
                                          <p:val>
                                            <p:strVal val="ppt_h"/>
                                          </p:val>
                                        </p:tav>
                                        <p:tav tm="50000">
                                          <p:val>
                                            <p:strVal val="ppt_h+.01"/>
                                          </p:val>
                                        </p:tav>
                                        <p:tav tm="100000">
                                          <p:val>
                                            <p:strVal val="ppt_h/10"/>
                                          </p:val>
                                        </p:tav>
                                      </p:tavLst>
                                    </p:anim>
                                    <p:anim calcmode="lin" valueType="num">
                                      <p:cBhvr>
                                        <p:cTn id="120" dur="5000"/>
                                        <p:tgtEl>
                                          <p:spTgt spid="2"/>
                                        </p:tgtEl>
                                        <p:attrNameLst>
                                          <p:attrName>ppt_w</p:attrName>
                                        </p:attrNameLst>
                                      </p:cBhvr>
                                      <p:tavLst>
                                        <p:tav tm="0">
                                          <p:val>
                                            <p:strVal val="ppt_w"/>
                                          </p:val>
                                        </p:tav>
                                        <p:tav tm="50000">
                                          <p:val>
                                            <p:strVal val="ppt_w+.01"/>
                                          </p:val>
                                        </p:tav>
                                        <p:tav tm="100000">
                                          <p:val>
                                            <p:strVal val="ppt_w/10"/>
                                          </p:val>
                                        </p:tav>
                                      </p:tavLst>
                                    </p:anim>
                                    <p:animEffect transition="out" filter="fade">
                                      <p:cBhvr>
                                        <p:cTn id="121" dur="5000" tmFilter="0,0; .5, 0; 1, 1"/>
                                        <p:tgtEl>
                                          <p:spTgt spid="2"/>
                                        </p:tgtEl>
                                      </p:cBhvr>
                                    </p:animEffect>
                                    <p:set>
                                      <p:cBhvr>
                                        <p:cTn id="122" dur="1" fill="hold">
                                          <p:stCondLst>
                                            <p:cond delay="4999"/>
                                          </p:stCondLst>
                                        </p:cTn>
                                        <p:tgtEl>
                                          <p:spTgt spid="2"/>
                                        </p:tgtEl>
                                        <p:attrNameLst>
                                          <p:attrName>style.visibility</p:attrName>
                                        </p:attrNameLst>
                                      </p:cBhvr>
                                      <p:to>
                                        <p:strVal val="hidden"/>
                                      </p:to>
                                    </p:set>
                                  </p:childTnLst>
                                  <p:subTnLst>
                                    <p:audio>
                                      <p:cMediaNode>
                                        <p:cTn display="0" masterRel="sameClick">
                                          <p:stCondLst>
                                            <p:cond evt="begin" delay="0">
                                              <p:tn val="116"/>
                                            </p:cond>
                                          </p:stCondLst>
                                          <p:endCondLst>
                                            <p:cond evt="onStopAudio" delay="0">
                                              <p:tgtEl>
                                                <p:sldTgt/>
                                              </p:tgtEl>
                                            </p:cond>
                                          </p:endCondLst>
                                        </p:cTn>
                                        <p:tgtEl>
                                          <p:sndTgt r:embed="rId13" name="Tick Tock"/>
                                        </p:tgtEl>
                                      </p:cMediaNode>
                                    </p:audio>
                                  </p:subTnLst>
                                </p:cTn>
                              </p:par>
                            </p:childTnLst>
                          </p:cTn>
                        </p:par>
                      </p:childTnLst>
                    </p:cTn>
                  </p:par>
                  <p:par>
                    <p:cTn id="123" fill="hold">
                      <p:stCondLst>
                        <p:cond delay="indefinite"/>
                      </p:stCondLst>
                      <p:childTnLst>
                        <p:par>
                          <p:cTn id="124" fill="hold">
                            <p:stCondLst>
                              <p:cond delay="0"/>
                            </p:stCondLst>
                            <p:childTnLst>
                              <p:par>
                                <p:cTn id="125" presetID="23" presetClass="entr" presetSubtype="16" fill="hold" nodeType="clickEffect">
                                  <p:stCondLst>
                                    <p:cond delay="0"/>
                                  </p:stCondLst>
                                  <p:childTnLst>
                                    <p:set>
                                      <p:cBhvr>
                                        <p:cTn id="126" dur="1" fill="hold">
                                          <p:stCondLst>
                                            <p:cond delay="0"/>
                                          </p:stCondLst>
                                        </p:cTn>
                                        <p:tgtEl>
                                          <p:spTgt spid="3">
                                            <p:txEl>
                                              <p:pRg st="0" end="0"/>
                                            </p:txEl>
                                          </p:spTgt>
                                        </p:tgtEl>
                                        <p:attrNameLst>
                                          <p:attrName>style.visibility</p:attrName>
                                        </p:attrNameLst>
                                      </p:cBhvr>
                                      <p:to>
                                        <p:strVal val="visible"/>
                                      </p:to>
                                    </p:set>
                                    <p:anim calcmode="lin" valueType="num">
                                      <p:cBhvr>
                                        <p:cTn id="12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8" dur="500" fill="hold"/>
                                        <p:tgtEl>
                                          <p:spTgt spid="3">
                                            <p:txEl>
                                              <p:pRg st="0" end="0"/>
                                            </p:txEl>
                                          </p:spTgt>
                                        </p:tgtEl>
                                        <p:attrNameLst>
                                          <p:attrName>ppt_h</p:attrName>
                                        </p:attrNameLst>
                                      </p:cBhvr>
                                      <p:tavLst>
                                        <p:tav tm="0">
                                          <p:val>
                                            <p:fltVal val="0"/>
                                          </p:val>
                                        </p:tav>
                                        <p:tav tm="100000">
                                          <p:val>
                                            <p:strVal val="#ppt_h"/>
                                          </p:val>
                                        </p:tav>
                                      </p:tavLst>
                                    </p:anim>
                                  </p:childTnLst>
                                </p:cTn>
                              </p:par>
                              <p:par>
                                <p:cTn id="129" presetID="23" presetClass="entr" presetSubtype="16" fill="hold" nodeType="withEffect">
                                  <p:stCondLst>
                                    <p:cond delay="0"/>
                                  </p:stCondLst>
                                  <p:childTnLst>
                                    <p:set>
                                      <p:cBhvr>
                                        <p:cTn id="130" dur="1" fill="hold">
                                          <p:stCondLst>
                                            <p:cond delay="0"/>
                                          </p:stCondLst>
                                        </p:cTn>
                                        <p:tgtEl>
                                          <p:spTgt spid="3">
                                            <p:txEl>
                                              <p:pRg st="1" end="1"/>
                                            </p:txEl>
                                          </p:spTgt>
                                        </p:tgtEl>
                                        <p:attrNameLst>
                                          <p:attrName>style.visibility</p:attrName>
                                        </p:attrNameLst>
                                      </p:cBhvr>
                                      <p:to>
                                        <p:strVal val="visible"/>
                                      </p:to>
                                    </p:set>
                                    <p:anim calcmode="lin" valueType="num">
                                      <p:cBhvr>
                                        <p:cTn id="13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2" dur="500" fill="hold"/>
                                        <p:tgtEl>
                                          <p:spTgt spid="3">
                                            <p:txEl>
                                              <p:pRg st="1" end="1"/>
                                            </p:txEl>
                                          </p:spTgt>
                                        </p:tgtEl>
                                        <p:attrNameLst>
                                          <p:attrName>ppt_h</p:attrName>
                                        </p:attrNameLst>
                                      </p:cBhvr>
                                      <p:tavLst>
                                        <p:tav tm="0">
                                          <p:val>
                                            <p:fltVal val="0"/>
                                          </p:val>
                                        </p:tav>
                                        <p:tav tm="100000">
                                          <p:val>
                                            <p:strVal val="#ppt_h"/>
                                          </p:val>
                                        </p:tav>
                                      </p:tavLst>
                                    </p:anim>
                                  </p:childTnLst>
                                </p:cTn>
                              </p:par>
                              <p:par>
                                <p:cTn id="133" presetID="23" presetClass="entr" presetSubtype="16" fill="hold" nodeType="withEffect">
                                  <p:stCondLst>
                                    <p:cond delay="0"/>
                                  </p:stCondLst>
                                  <p:childTnLst>
                                    <p:set>
                                      <p:cBhvr>
                                        <p:cTn id="134" dur="1" fill="hold">
                                          <p:stCondLst>
                                            <p:cond delay="0"/>
                                          </p:stCondLst>
                                        </p:cTn>
                                        <p:tgtEl>
                                          <p:spTgt spid="3">
                                            <p:txEl>
                                              <p:pRg st="2" end="2"/>
                                            </p:txEl>
                                          </p:spTgt>
                                        </p:tgtEl>
                                        <p:attrNameLst>
                                          <p:attrName>style.visibility</p:attrName>
                                        </p:attrNameLst>
                                      </p:cBhvr>
                                      <p:to>
                                        <p:strVal val="visible"/>
                                      </p:to>
                                    </p:set>
                                    <p:anim calcmode="lin" valueType="num">
                                      <p:cBhvr>
                                        <p:cTn id="135"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6" dur="500" fill="hold"/>
                                        <p:tgtEl>
                                          <p:spTgt spid="3">
                                            <p:txEl>
                                              <p:pRg st="2" end="2"/>
                                            </p:txEl>
                                          </p:spTgt>
                                        </p:tgtEl>
                                        <p:attrNameLst>
                                          <p:attrName>ppt_h</p:attrName>
                                        </p:attrNameLst>
                                      </p:cBhvr>
                                      <p:tavLst>
                                        <p:tav tm="0">
                                          <p:val>
                                            <p:fltVal val="0"/>
                                          </p:val>
                                        </p:tav>
                                        <p:tav tm="100000">
                                          <p:val>
                                            <p:strVal val="#ppt_h"/>
                                          </p:val>
                                        </p:tav>
                                      </p:tavLst>
                                    </p:anim>
                                  </p:childTnLst>
                                </p:cTn>
                              </p:par>
                              <p:par>
                                <p:cTn id="137" presetID="23" presetClass="entr" presetSubtype="16" fill="hold" nodeType="withEffect">
                                  <p:stCondLst>
                                    <p:cond delay="0"/>
                                  </p:stCondLst>
                                  <p:childTnLst>
                                    <p:set>
                                      <p:cBhvr>
                                        <p:cTn id="138" dur="1" fill="hold">
                                          <p:stCondLst>
                                            <p:cond delay="0"/>
                                          </p:stCondLst>
                                        </p:cTn>
                                        <p:tgtEl>
                                          <p:spTgt spid="3">
                                            <p:txEl>
                                              <p:pRg st="3" end="3"/>
                                            </p:txEl>
                                          </p:spTgt>
                                        </p:tgtEl>
                                        <p:attrNameLst>
                                          <p:attrName>style.visibility</p:attrName>
                                        </p:attrNameLst>
                                      </p:cBhvr>
                                      <p:to>
                                        <p:strVal val="visible"/>
                                      </p:to>
                                    </p:set>
                                    <p:anim calcmode="lin" valueType="num">
                                      <p:cBhvr>
                                        <p:cTn id="13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0" dur="500" fill="hold"/>
                                        <p:tgtEl>
                                          <p:spTgt spid="3">
                                            <p:txEl>
                                              <p:pRg st="3" end="3"/>
                                            </p:txEl>
                                          </p:spTgt>
                                        </p:tgtEl>
                                        <p:attrNameLst>
                                          <p:attrName>ppt_h</p:attrName>
                                        </p:attrNameLst>
                                      </p:cBhvr>
                                      <p:tavLst>
                                        <p:tav tm="0">
                                          <p:val>
                                            <p:fltVal val="0"/>
                                          </p:val>
                                        </p:tav>
                                        <p:tav tm="100000">
                                          <p:val>
                                            <p:strVal val="#ppt_h"/>
                                          </p:val>
                                        </p:tav>
                                      </p:tavLst>
                                    </p:anim>
                                  </p:childTnLst>
                                </p:cTn>
                              </p:par>
                              <p:par>
                                <p:cTn id="141" presetID="23" presetClass="entr" presetSubtype="16" fill="hold" nodeType="withEffect">
                                  <p:stCondLst>
                                    <p:cond delay="0"/>
                                  </p:stCondLst>
                                  <p:childTnLst>
                                    <p:set>
                                      <p:cBhvr>
                                        <p:cTn id="142" dur="1" fill="hold">
                                          <p:stCondLst>
                                            <p:cond delay="0"/>
                                          </p:stCondLst>
                                        </p:cTn>
                                        <p:tgtEl>
                                          <p:spTgt spid="3">
                                            <p:txEl>
                                              <p:pRg st="4" end="4"/>
                                            </p:txEl>
                                          </p:spTgt>
                                        </p:tgtEl>
                                        <p:attrNameLst>
                                          <p:attrName>style.visibility</p:attrName>
                                        </p:attrNameLst>
                                      </p:cBhvr>
                                      <p:to>
                                        <p:strVal val="visible"/>
                                      </p:to>
                                    </p:set>
                                    <p:anim calcmode="lin" valueType="num">
                                      <p:cBhvr>
                                        <p:cTn id="143"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4" dur="500" fill="hold"/>
                                        <p:tgtEl>
                                          <p:spTgt spid="3">
                                            <p:txEl>
                                              <p:pRg st="4" end="4"/>
                                            </p:txEl>
                                          </p:spTgt>
                                        </p:tgtEl>
                                        <p:attrNameLst>
                                          <p:attrName>ppt_h</p:attrName>
                                        </p:attrNameLst>
                                      </p:cBhvr>
                                      <p:tavLst>
                                        <p:tav tm="0">
                                          <p:val>
                                            <p:fltVal val="0"/>
                                          </p:val>
                                        </p:tav>
                                        <p:tav tm="100000">
                                          <p:val>
                                            <p:strVal val="#ppt_h"/>
                                          </p:val>
                                        </p:tav>
                                      </p:tavLst>
                                    </p:anim>
                                  </p:childTnLst>
                                </p:cTn>
                              </p:par>
                              <p:par>
                                <p:cTn id="145" presetID="23" presetClass="entr" presetSubtype="16" fill="hold" nodeType="withEffect">
                                  <p:stCondLst>
                                    <p:cond delay="0"/>
                                  </p:stCondLst>
                                  <p:childTnLst>
                                    <p:set>
                                      <p:cBhvr>
                                        <p:cTn id="146" dur="1" fill="hold">
                                          <p:stCondLst>
                                            <p:cond delay="0"/>
                                          </p:stCondLst>
                                        </p:cTn>
                                        <p:tgtEl>
                                          <p:spTgt spid="3">
                                            <p:txEl>
                                              <p:pRg st="5" end="5"/>
                                            </p:txEl>
                                          </p:spTgt>
                                        </p:tgtEl>
                                        <p:attrNameLst>
                                          <p:attrName>style.visibility</p:attrName>
                                        </p:attrNameLst>
                                      </p:cBhvr>
                                      <p:to>
                                        <p:strVal val="visible"/>
                                      </p:to>
                                    </p:set>
                                    <p:anim calcmode="lin" valueType="num">
                                      <p:cBhvr>
                                        <p:cTn id="14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8" dur="500" fill="hold"/>
                                        <p:tgtEl>
                                          <p:spTgt spid="3">
                                            <p:txEl>
                                              <p:pRg st="5" end="5"/>
                                            </p:txEl>
                                          </p:spTgt>
                                        </p:tgtEl>
                                        <p:attrNameLst>
                                          <p:attrName>ppt_h</p:attrName>
                                        </p:attrNameLst>
                                      </p:cBhvr>
                                      <p:tavLst>
                                        <p:tav tm="0">
                                          <p:val>
                                            <p:fltVal val="0"/>
                                          </p:val>
                                        </p:tav>
                                        <p:tav tm="100000">
                                          <p:val>
                                            <p:strVal val="#ppt_h"/>
                                          </p:val>
                                        </p:tav>
                                      </p:tavLst>
                                    </p:anim>
                                  </p:childTnLst>
                                </p:cTn>
                              </p:par>
                              <p:par>
                                <p:cTn id="149" presetID="23" presetClass="entr" presetSubtype="16" fill="hold" nodeType="withEffect">
                                  <p:stCondLst>
                                    <p:cond delay="0"/>
                                  </p:stCondLst>
                                  <p:childTnLst>
                                    <p:set>
                                      <p:cBhvr>
                                        <p:cTn id="150" dur="1" fill="hold">
                                          <p:stCondLst>
                                            <p:cond delay="0"/>
                                          </p:stCondLst>
                                        </p:cTn>
                                        <p:tgtEl>
                                          <p:spTgt spid="3">
                                            <p:txEl>
                                              <p:pRg st="6" end="6"/>
                                            </p:txEl>
                                          </p:spTgt>
                                        </p:tgtEl>
                                        <p:attrNameLst>
                                          <p:attrName>style.visibility</p:attrName>
                                        </p:attrNameLst>
                                      </p:cBhvr>
                                      <p:to>
                                        <p:strVal val="visible"/>
                                      </p:to>
                                    </p:set>
                                    <p:anim calcmode="lin" valueType="num">
                                      <p:cBhvr>
                                        <p:cTn id="151"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152" dur="500" fill="hold"/>
                                        <p:tgtEl>
                                          <p:spTgt spid="3">
                                            <p:txEl>
                                              <p:pRg st="6" end="6"/>
                                            </p:txEl>
                                          </p:spTgt>
                                        </p:tgtEl>
                                        <p:attrNameLst>
                                          <p:attrName>ppt_h</p:attrName>
                                        </p:attrNameLst>
                                      </p:cBhvr>
                                      <p:tavLst>
                                        <p:tav tm="0">
                                          <p:val>
                                            <p:fltVal val="0"/>
                                          </p:val>
                                        </p:tav>
                                        <p:tav tm="100000">
                                          <p:val>
                                            <p:strVal val="#ppt_h"/>
                                          </p:val>
                                        </p:tav>
                                      </p:tavLst>
                                    </p:anim>
                                  </p:childTnLst>
                                </p:cTn>
                              </p:par>
                              <p:par>
                                <p:cTn id="153" presetID="23" presetClass="entr" presetSubtype="16" fill="hold" nodeType="withEffect">
                                  <p:stCondLst>
                                    <p:cond delay="0"/>
                                  </p:stCondLst>
                                  <p:childTnLst>
                                    <p:set>
                                      <p:cBhvr>
                                        <p:cTn id="154" dur="1" fill="hold">
                                          <p:stCondLst>
                                            <p:cond delay="0"/>
                                          </p:stCondLst>
                                        </p:cTn>
                                        <p:tgtEl>
                                          <p:spTgt spid="3">
                                            <p:txEl>
                                              <p:pRg st="7" end="7"/>
                                            </p:txEl>
                                          </p:spTgt>
                                        </p:tgtEl>
                                        <p:attrNameLst>
                                          <p:attrName>style.visibility</p:attrName>
                                        </p:attrNameLst>
                                      </p:cBhvr>
                                      <p:to>
                                        <p:strVal val="visible"/>
                                      </p:to>
                                    </p:set>
                                    <p:anim calcmode="lin" valueType="num">
                                      <p:cBhvr>
                                        <p:cTn id="155"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156" dur="500" fill="hold"/>
                                        <p:tgtEl>
                                          <p:spTgt spid="3">
                                            <p:txEl>
                                              <p:pRg st="7" end="7"/>
                                            </p:txEl>
                                          </p:spTgt>
                                        </p:tgtEl>
                                        <p:attrNameLst>
                                          <p:attrName>ppt_h</p:attrName>
                                        </p:attrNameLst>
                                      </p:cBhvr>
                                      <p:tavLst>
                                        <p:tav tm="0">
                                          <p:val>
                                            <p:fltVal val="0"/>
                                          </p:val>
                                        </p:tav>
                                        <p:tav tm="100000">
                                          <p:val>
                                            <p:strVal val="#ppt_h"/>
                                          </p:val>
                                        </p:tav>
                                      </p:tavLst>
                                    </p:anim>
                                  </p:childTnLst>
                                </p:cTn>
                              </p:par>
                              <p:par>
                                <p:cTn id="157" presetID="23" presetClass="entr" presetSubtype="16" fill="hold" nodeType="withEffect">
                                  <p:stCondLst>
                                    <p:cond delay="0"/>
                                  </p:stCondLst>
                                  <p:childTnLst>
                                    <p:set>
                                      <p:cBhvr>
                                        <p:cTn id="158" dur="1" fill="hold">
                                          <p:stCondLst>
                                            <p:cond delay="0"/>
                                          </p:stCondLst>
                                        </p:cTn>
                                        <p:tgtEl>
                                          <p:spTgt spid="3">
                                            <p:txEl>
                                              <p:pRg st="8" end="8"/>
                                            </p:txEl>
                                          </p:spTgt>
                                        </p:tgtEl>
                                        <p:attrNameLst>
                                          <p:attrName>style.visibility</p:attrName>
                                        </p:attrNameLst>
                                      </p:cBhvr>
                                      <p:to>
                                        <p:strVal val="visible"/>
                                      </p:to>
                                    </p:set>
                                    <p:anim calcmode="lin" valueType="num">
                                      <p:cBhvr>
                                        <p:cTn id="159"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160" dur="500" fill="hold"/>
                                        <p:tgtEl>
                                          <p:spTgt spid="3">
                                            <p:txEl>
                                              <p:pRg st="8" end="8"/>
                                            </p:txEl>
                                          </p:spTgt>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57"/>
                                            </p:cond>
                                          </p:stCondLst>
                                          <p:endCondLst>
                                            <p:cond evt="onStopAudio" delay="0">
                                              <p:tgtEl>
                                                <p:sldTgt/>
                                              </p:tgtEl>
                                            </p:cond>
                                          </p:endCondLst>
                                        </p:cTn>
                                        <p:tgtEl>
                                          <p:sndTgt r:embed="rId14" name="Pong"/>
                                        </p:tgtEl>
                                      </p:cMediaNode>
                                    </p:audio>
                                  </p:subTnLst>
                                </p:cTn>
                              </p:par>
                            </p:childTnLst>
                          </p:cTn>
                        </p:par>
                      </p:childTnLst>
                    </p:cTn>
                  </p:par>
                  <p:par>
                    <p:cTn id="161" fill="hold">
                      <p:stCondLst>
                        <p:cond delay="indefinite"/>
                      </p:stCondLst>
                      <p:childTnLst>
                        <p:par>
                          <p:cTn id="162" fill="hold">
                            <p:stCondLst>
                              <p:cond delay="0"/>
                            </p:stCondLst>
                            <p:childTnLst>
                              <p:par>
                                <p:cTn id="163" presetID="9" presetClass="entr" presetSubtype="0" fill="hold" grpId="2" nodeType="clickEffect">
                                  <p:stCondLst>
                                    <p:cond delay="0"/>
                                  </p:stCondLst>
                                  <p:iterate type="lt">
                                    <p:tmPct val="0"/>
                                  </p:iterate>
                                  <p:childTnLst>
                                    <p:set>
                                      <p:cBhvr>
                                        <p:cTn id="164" dur="1" fill="hold">
                                          <p:stCondLst>
                                            <p:cond delay="0"/>
                                          </p:stCondLst>
                                        </p:cTn>
                                        <p:tgtEl>
                                          <p:spTgt spid="2"/>
                                        </p:tgtEl>
                                        <p:attrNameLst>
                                          <p:attrName>style.visibility</p:attrName>
                                        </p:attrNameLst>
                                      </p:cBhvr>
                                      <p:to>
                                        <p:strVal val="visible"/>
                                      </p:to>
                                    </p:set>
                                    <p:animEffect transition="in" filter="dissolve">
                                      <p:cBhvr>
                                        <p:cTn id="165" dur="2000"/>
                                        <p:tgtEl>
                                          <p:spTgt spid="2"/>
                                        </p:tgtEl>
                                      </p:cBhvr>
                                    </p:animEffect>
                                  </p:childTnLst>
                                  <p:subTnLst>
                                    <p:audio>
                                      <p:cMediaNode>
                                        <p:cTn display="0" masterRel="sameClick">
                                          <p:stCondLst>
                                            <p:cond evt="begin" delay="0">
                                              <p:tn val="163"/>
                                            </p:cond>
                                          </p:stCondLst>
                                          <p:endCondLst>
                                            <p:cond evt="onStopAudio" delay="0">
                                              <p:tgtEl>
                                                <p:sldTgt/>
                                              </p:tgtEl>
                                            </p:cond>
                                          </p:endCondLst>
                                        </p:cTn>
                                        <p:tgtEl>
                                          <p:sndTgt r:embed="rId13" name="Tick Tock"/>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2" grpId="2"/>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Ambition</a:t>
            </a:r>
          </a:p>
        </p:txBody>
      </p:sp>
      <p:sp>
        <p:nvSpPr>
          <p:cNvPr id="3" name="Content Placeholder 2"/>
          <p:cNvSpPr>
            <a:spLocks noGrp="1"/>
          </p:cNvSpPr>
          <p:nvPr>
            <p:ph idx="1"/>
          </p:nvPr>
        </p:nvSpPr>
        <p:spPr/>
        <p:txBody>
          <a:bodyPr/>
          <a:lstStyle/>
          <a:p>
            <a:r>
              <a:rPr lang="en-US" dirty="0" smtClean="0"/>
              <a:t>Be ambitious </a:t>
            </a:r>
          </a:p>
          <a:p>
            <a:r>
              <a:rPr lang="en-US" dirty="0" smtClean="0"/>
              <a:t>Energy is contagious if you have a strong desire to accomplish something. The power of that can spread</a:t>
            </a:r>
            <a:endParaRPr lang="en-US" dirty="0"/>
          </a:p>
        </p:txBody>
      </p:sp>
    </p:spTree>
    <p:extLst>
      <p:ext uri="{BB962C8B-B14F-4D97-AF65-F5344CB8AC3E}">
        <p14:creationId xmlns:p14="http://schemas.microsoft.com/office/powerpoint/2010/main" val="358812790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Self-Discipline</a:t>
            </a:r>
            <a:br>
              <a:rPr lang="en-US" dirty="0"/>
            </a:br>
            <a:endParaRPr lang="en-US" dirty="0"/>
          </a:p>
        </p:txBody>
      </p:sp>
      <p:sp>
        <p:nvSpPr>
          <p:cNvPr id="3" name="Content Placeholder 2"/>
          <p:cNvSpPr>
            <a:spLocks noGrp="1"/>
          </p:cNvSpPr>
          <p:nvPr>
            <p:ph idx="1"/>
          </p:nvPr>
        </p:nvSpPr>
        <p:spPr/>
        <p:txBody>
          <a:bodyPr/>
          <a:lstStyle/>
          <a:p>
            <a:r>
              <a:rPr lang="en-US" dirty="0" smtClean="0"/>
              <a:t>Self-discipline is a must.  </a:t>
            </a:r>
          </a:p>
          <a:p>
            <a:r>
              <a:rPr lang="en-US" dirty="0" smtClean="0"/>
              <a:t>Governing</a:t>
            </a:r>
            <a:endParaRPr lang="en-US" dirty="0"/>
          </a:p>
        </p:txBody>
      </p:sp>
      <p:pic>
        <p:nvPicPr>
          <p:cNvPr id="4" name="Picture 3" descr="leadership_new.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19600" y="1905000"/>
            <a:ext cx="4442860" cy="4419600"/>
          </a:xfrm>
          <a:prstGeom prst="rect">
            <a:avLst/>
          </a:prstGeom>
        </p:spPr>
      </p:pic>
    </p:spTree>
    <p:extLst>
      <p:ext uri="{BB962C8B-B14F-4D97-AF65-F5344CB8AC3E}">
        <p14:creationId xmlns:p14="http://schemas.microsoft.com/office/powerpoint/2010/main" val="3671912310"/>
      </p:ext>
    </p:extLst>
  </p:cSld>
  <p:clrMapOvr>
    <a:masterClrMapping/>
  </p:clrMapOvr>
  <p:transition xmlns:p14="http://schemas.microsoft.com/office/powerpoint/2010/main" spd="slow">
    <p:wedge/>
  </p:transitio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Humility</a:t>
            </a:r>
          </a:p>
        </p:txBody>
      </p:sp>
      <p:sp>
        <p:nvSpPr>
          <p:cNvPr id="3" name="Content Placeholder 2"/>
          <p:cNvSpPr>
            <a:spLocks noGrp="1"/>
          </p:cNvSpPr>
          <p:nvPr>
            <p:ph idx="1"/>
          </p:nvPr>
        </p:nvSpPr>
        <p:spPr/>
        <p:txBody>
          <a:bodyPr/>
          <a:lstStyle/>
          <a:p>
            <a:r>
              <a:rPr lang="en-US" dirty="0" smtClean="0"/>
              <a:t>As a leader you are expected to know everything. An some will wait until you don’t.  </a:t>
            </a:r>
          </a:p>
          <a:p>
            <a:r>
              <a:rPr lang="en-US" dirty="0" smtClean="0"/>
              <a:t>Be a expert of you.  </a:t>
            </a:r>
          </a:p>
          <a:p>
            <a:r>
              <a:rPr lang="en-US" dirty="0" smtClean="0"/>
              <a:t>Humility doesn’t mean you think of yourself less, just that you think of yourself less. </a:t>
            </a:r>
            <a:endParaRPr lang="en-US" dirty="0"/>
          </a:p>
        </p:txBody>
      </p:sp>
    </p:spTree>
    <p:extLst>
      <p:ext uri="{BB962C8B-B14F-4D97-AF65-F5344CB8AC3E}">
        <p14:creationId xmlns:p14="http://schemas.microsoft.com/office/powerpoint/2010/main" val="9485065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Attitude </a:t>
            </a:r>
          </a:p>
        </p:txBody>
      </p:sp>
      <p:sp>
        <p:nvSpPr>
          <p:cNvPr id="3" name="Content Placeholder 2"/>
          <p:cNvSpPr>
            <a:spLocks noGrp="1"/>
          </p:cNvSpPr>
          <p:nvPr>
            <p:ph idx="1"/>
          </p:nvPr>
        </p:nvSpPr>
        <p:spPr/>
        <p:txBody>
          <a:bodyPr/>
          <a:lstStyle/>
          <a:p>
            <a:r>
              <a:rPr lang="en-US" dirty="0" smtClean="0"/>
              <a:t>Attitude determines altitude</a:t>
            </a:r>
          </a:p>
          <a:p>
            <a:r>
              <a:rPr lang="en-US" dirty="0" smtClean="0"/>
              <a:t>Enthusiasm will go a long way </a:t>
            </a:r>
            <a:endParaRPr lang="en-US" dirty="0"/>
          </a:p>
        </p:txBody>
      </p:sp>
      <p:pic>
        <p:nvPicPr>
          <p:cNvPr id="4" name="Picture 3" descr="attitude.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9200" y="2666999"/>
            <a:ext cx="7599172" cy="4029097"/>
          </a:xfrm>
          <a:prstGeom prst="rect">
            <a:avLst/>
          </a:prstGeom>
        </p:spPr>
      </p:pic>
    </p:spTree>
    <p:extLst>
      <p:ext uri="{BB962C8B-B14F-4D97-AF65-F5344CB8AC3E}">
        <p14:creationId xmlns:p14="http://schemas.microsoft.com/office/powerpoint/2010/main" val="417028162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a:t>
            </a:r>
          </a:p>
        </p:txBody>
      </p:sp>
      <p:sp>
        <p:nvSpPr>
          <p:cNvPr id="3" name="Content Placeholder 2"/>
          <p:cNvSpPr>
            <a:spLocks noGrp="1"/>
          </p:cNvSpPr>
          <p:nvPr>
            <p:ph idx="1"/>
          </p:nvPr>
        </p:nvSpPr>
        <p:spPr/>
        <p:txBody>
          <a:bodyPr>
            <a:normAutofit fontScale="92500" lnSpcReduction="10000"/>
          </a:bodyPr>
          <a:lstStyle/>
          <a:p>
            <a:r>
              <a:rPr lang="en-US" b="1" dirty="0"/>
              <a:t>John 13:12-15</a:t>
            </a:r>
            <a:r>
              <a:rPr lang="en-US" dirty="0"/>
              <a:t>  12When he had finished washing their feet, he put on his clothes and returned to his place. "Do you understand what I have done for you?" he asked them. 13"You call me 'Teacher' and 'Lord,' and rightly so, for that is what I am. 14Now that I, your Lord and Teacher, have washed your feet, you also should wash one another's feet. 15I have set you an example that you should do as I have done for you.</a:t>
            </a:r>
          </a:p>
        </p:txBody>
      </p:sp>
    </p:spTree>
    <p:extLst>
      <p:ext uri="{BB962C8B-B14F-4D97-AF65-F5344CB8AC3E}">
        <p14:creationId xmlns:p14="http://schemas.microsoft.com/office/powerpoint/2010/main" val="232373639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Good Follower </a:t>
            </a:r>
            <a:br>
              <a:rPr lang="en-US" dirty="0"/>
            </a:br>
            <a:endParaRPr lang="en-US" dirty="0"/>
          </a:p>
        </p:txBody>
      </p:sp>
      <p:sp>
        <p:nvSpPr>
          <p:cNvPr id="3" name="Content Placeholder 2"/>
          <p:cNvSpPr>
            <a:spLocks noGrp="1"/>
          </p:cNvSpPr>
          <p:nvPr>
            <p:ph idx="1"/>
          </p:nvPr>
        </p:nvSpPr>
        <p:spPr/>
        <p:txBody>
          <a:bodyPr/>
          <a:lstStyle/>
          <a:p>
            <a:r>
              <a:rPr lang="en-US" dirty="0" smtClean="0"/>
              <a:t>Every Great good leader has or was a good follower. </a:t>
            </a:r>
          </a:p>
          <a:p>
            <a:r>
              <a:rPr lang="en-US" dirty="0" smtClean="0"/>
              <a:t>This doesn’t only apply to the healthcare field.  A leader sees all opportunities for growth. </a:t>
            </a:r>
          </a:p>
          <a:p>
            <a:endParaRPr lang="en-US" dirty="0"/>
          </a:p>
        </p:txBody>
      </p:sp>
    </p:spTree>
    <p:extLst>
      <p:ext uri="{BB962C8B-B14F-4D97-AF65-F5344CB8AC3E}">
        <p14:creationId xmlns:p14="http://schemas.microsoft.com/office/powerpoint/2010/main" val="356053882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Serve</a:t>
            </a:r>
            <a:endParaRPr lang="en-US" dirty="0"/>
          </a:p>
        </p:txBody>
      </p:sp>
      <p:sp>
        <p:nvSpPr>
          <p:cNvPr id="3" name="Content Placeholder 2"/>
          <p:cNvSpPr>
            <a:spLocks noGrp="1"/>
          </p:cNvSpPr>
          <p:nvPr>
            <p:ph idx="1"/>
          </p:nvPr>
        </p:nvSpPr>
        <p:spPr/>
        <p:txBody>
          <a:bodyPr/>
          <a:lstStyle/>
          <a:p>
            <a:r>
              <a:rPr lang="en-US" dirty="0" smtClean="0"/>
              <a:t>Leadership calls for servitude. </a:t>
            </a:r>
          </a:p>
          <a:p>
            <a:pPr marL="0" indent="0">
              <a:buNone/>
            </a:pPr>
            <a:endParaRPr lang="en-US" dirty="0"/>
          </a:p>
          <a:p>
            <a:r>
              <a:rPr lang="en-US" dirty="0" smtClean="0"/>
              <a:t>It is </a:t>
            </a:r>
            <a:r>
              <a:rPr lang="en-US" dirty="0" smtClean="0"/>
              <a:t>an obligation </a:t>
            </a:r>
            <a:r>
              <a:rPr lang="en-US" dirty="0" smtClean="0"/>
              <a:t>as a leader that you serve your internal customer needs as well as your external </a:t>
            </a:r>
            <a:endParaRPr lang="en-US" dirty="0"/>
          </a:p>
        </p:txBody>
      </p:sp>
    </p:spTree>
    <p:extLst>
      <p:ext uri="{BB962C8B-B14F-4D97-AF65-F5344CB8AC3E}">
        <p14:creationId xmlns:p14="http://schemas.microsoft.com/office/powerpoint/2010/main" val="242713221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Responsible </a:t>
            </a:r>
          </a:p>
        </p:txBody>
      </p:sp>
      <p:sp>
        <p:nvSpPr>
          <p:cNvPr id="3" name="Content Placeholder 2"/>
          <p:cNvSpPr>
            <a:spLocks noGrp="1"/>
          </p:cNvSpPr>
          <p:nvPr>
            <p:ph idx="1"/>
          </p:nvPr>
        </p:nvSpPr>
        <p:spPr/>
        <p:txBody>
          <a:bodyPr/>
          <a:lstStyle/>
          <a:p>
            <a:r>
              <a:rPr lang="en-US" dirty="0" smtClean="0"/>
              <a:t>We are responsible for the lives of many</a:t>
            </a:r>
            <a:r>
              <a:rPr lang="en-US" dirty="0"/>
              <a:t> </a:t>
            </a:r>
            <a:r>
              <a:rPr lang="en-US" dirty="0" smtClean="0"/>
              <a:t>Internal and External customers.</a:t>
            </a:r>
          </a:p>
          <a:p>
            <a:endParaRPr lang="en-US" dirty="0"/>
          </a:p>
          <a:p>
            <a:r>
              <a:rPr lang="en-US" dirty="0" smtClean="0"/>
              <a:t>Your job affects the </a:t>
            </a:r>
            <a:r>
              <a:rPr lang="en-US" dirty="0" err="1" smtClean="0"/>
              <a:t>livily</a:t>
            </a:r>
            <a:r>
              <a:rPr lang="en-US" dirty="0" smtClean="0"/>
              <a:t> hood of all within your immediate range of business directly and indirectly </a:t>
            </a:r>
          </a:p>
        </p:txBody>
      </p:sp>
    </p:spTree>
    <p:extLst>
      <p:ext uri="{BB962C8B-B14F-4D97-AF65-F5344CB8AC3E}">
        <p14:creationId xmlns:p14="http://schemas.microsoft.com/office/powerpoint/2010/main" val="1166587514"/>
      </p:ext>
    </p:extLst>
  </p:cSld>
  <p:clrMapOvr>
    <a:masterClrMapping/>
  </p:clrMapOvr>
  <mc:AlternateContent xmlns:mc="http://schemas.openxmlformats.org/markup-compatibility/2006" xmlns:p14="http://schemas.microsoft.com/office/powerpoint/2010/main">
    <mc:Choice Requires="p14">
      <p:transition spd="slow" p14:dur="1400">
        <p14:doors/>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a:t>
            </a:r>
            <a:endParaRPr lang="en-US" dirty="0"/>
          </a:p>
        </p:txBody>
      </p:sp>
      <p:sp>
        <p:nvSpPr>
          <p:cNvPr id="3" name="Content Placeholder 2"/>
          <p:cNvSpPr>
            <a:spLocks noGrp="1"/>
          </p:cNvSpPr>
          <p:nvPr>
            <p:ph idx="1"/>
          </p:nvPr>
        </p:nvSpPr>
        <p:spPr/>
        <p:txBody>
          <a:bodyPr/>
          <a:lstStyle/>
          <a:p>
            <a:pPr lvl="0"/>
            <a:r>
              <a:rPr lang="en-US" dirty="0"/>
              <a:t>Why this topic is important in healthcare administration </a:t>
            </a:r>
          </a:p>
          <a:p>
            <a:r>
              <a:rPr lang="en-US" dirty="0" smtClean="0"/>
              <a:t>Be anchored in truth.  Let your passion be guided by truth.  </a:t>
            </a:r>
            <a:endParaRPr lang="en-US" dirty="0"/>
          </a:p>
        </p:txBody>
      </p:sp>
    </p:spTree>
    <p:extLst>
      <p:ext uri="{BB962C8B-B14F-4D97-AF65-F5344CB8AC3E}">
        <p14:creationId xmlns:p14="http://schemas.microsoft.com/office/powerpoint/2010/main" val="38832225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Leadership	</a:t>
            </a:r>
            <a:endParaRPr lang="en-US" dirty="0"/>
          </a:p>
        </p:txBody>
      </p:sp>
      <p:sp>
        <p:nvSpPr>
          <p:cNvPr id="3" name="Content Placeholder 2"/>
          <p:cNvSpPr>
            <a:spLocks noGrp="1"/>
          </p:cNvSpPr>
          <p:nvPr>
            <p:ph idx="1"/>
          </p:nvPr>
        </p:nvSpPr>
        <p:spPr/>
        <p:txBody>
          <a:bodyPr/>
          <a:lstStyle/>
          <a:p>
            <a:r>
              <a:rPr lang="en-US" dirty="0" smtClean="0"/>
              <a:t>As administrators </a:t>
            </a:r>
            <a:r>
              <a:rPr lang="en-US" dirty="0"/>
              <a:t>will be at the fore front of hundreds if not thousands of people internal and external customers</a:t>
            </a:r>
          </a:p>
          <a:p>
            <a:pPr lvl="0"/>
            <a:r>
              <a:rPr lang="en-US" dirty="0" smtClean="0"/>
              <a:t>Leadership </a:t>
            </a:r>
            <a:r>
              <a:rPr lang="en-US" dirty="0"/>
              <a:t>is of the upmost importance for people will do what you do you have to be the example you have to show you can get your elbows dirty, fight when needed, and comfort when the time comes</a:t>
            </a:r>
          </a:p>
          <a:p>
            <a:endParaRPr lang="en-US" dirty="0"/>
          </a:p>
        </p:txBody>
      </p:sp>
    </p:spTree>
    <p:extLst>
      <p:ext uri="{BB962C8B-B14F-4D97-AF65-F5344CB8AC3E}">
        <p14:creationId xmlns:p14="http://schemas.microsoft.com/office/powerpoint/2010/main" val="1622642467"/>
      </p:ext>
    </p:extLst>
  </p:cSld>
  <p:clrMapOvr>
    <a:masterClrMapping/>
  </p:clrMapOvr>
  <mc:AlternateContent xmlns:mc="http://schemas.openxmlformats.org/markup-compatibility/2006" xmlns:p14="http://schemas.microsoft.com/office/powerpoint/2010/main">
    <mc:Choice Requires="p14">
      <p:transition spd="slow" p14:dur="5000">
        <p14:flash/>
        <p:sndAc>
          <p:stSnd>
            <p:snd r:embed="rId2" name="Chimes"/>
          </p:stSnd>
        </p:sndAc>
      </p:transition>
    </mc:Choice>
    <mc:Fallback xmlns="">
      <p:transition xmlns:p14="http://schemas.microsoft.com/office/powerpoint/2010/main" spd="slow">
        <p:fade/>
        <p:sndAc>
          <p:stSnd>
            <p:snd r:embed="rId3" name="Chimes"/>
          </p:stSnd>
        </p:sndAc>
      </p:transition>
    </mc:Fallback>
  </mc:AlternateContent>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en-US" dirty="0" smtClean="0"/>
              <a:t>Holy Bible</a:t>
            </a:r>
          </a:p>
          <a:p>
            <a:r>
              <a:rPr lang="en-US" dirty="0"/>
              <a:t>Sadri, G. (2012). Emotional Intelligence and Leadership Development. Public Personnel Management, 41(3), 535-548</a:t>
            </a:r>
            <a:r>
              <a:rPr lang="en-US" dirty="0" smtClean="0"/>
              <a:t>.</a:t>
            </a:r>
          </a:p>
          <a:p>
            <a:r>
              <a:rPr lang="en-US" dirty="0"/>
              <a:t>Begun, J., White, K., &amp; </a:t>
            </a:r>
            <a:r>
              <a:rPr lang="en-US" dirty="0" err="1"/>
              <a:t>Mosser</a:t>
            </a:r>
            <a:r>
              <a:rPr lang="en-US" dirty="0"/>
              <a:t>, G. (2011). </a:t>
            </a:r>
            <a:r>
              <a:rPr lang="en-US" dirty="0" err="1"/>
              <a:t>Interprofessional</a:t>
            </a:r>
            <a:r>
              <a:rPr lang="en-US" dirty="0"/>
              <a:t> care teams: the role of the healthcare administrator. Journal Of </a:t>
            </a:r>
            <a:r>
              <a:rPr lang="en-US" dirty="0" err="1"/>
              <a:t>Interprofessional</a:t>
            </a:r>
            <a:r>
              <a:rPr lang="en-US" dirty="0"/>
              <a:t> Care, 25(2), 119-123. </a:t>
            </a:r>
            <a:r>
              <a:rPr lang="en-US"/>
              <a:t>doi:10.3109/13561820.2010.504135</a:t>
            </a:r>
          </a:p>
        </p:txBody>
      </p:sp>
    </p:spTree>
    <p:extLst>
      <p:ext uri="{BB962C8B-B14F-4D97-AF65-F5344CB8AC3E}">
        <p14:creationId xmlns:p14="http://schemas.microsoft.com/office/powerpoint/2010/main" val="1570272729"/>
      </p:ext>
    </p:extLst>
  </p:cSld>
  <p:clrMapOvr>
    <a:masterClrMapping/>
  </p:clrMapOvr>
</p:sld>
</file>

<file path=ppt/theme/theme1.xml><?xml version="1.0" encoding="utf-8"?>
<a:theme xmlns:a="http://schemas.openxmlformats.org/drawingml/2006/main" name="TC01881355999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EA82AB0E-F282-41C3-BBFC-96C5097760C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TC018813559991</Template>
  <TotalTime>2746</TotalTime>
  <Words>747</Words>
  <Application>Microsoft Macintosh PowerPoint</Application>
  <PresentationFormat>On-screen Show (4:3)</PresentationFormat>
  <Paragraphs>61</Paragraphs>
  <Slides>15</Slides>
  <Notes>4</Notes>
  <HiddenSlides>0</HiddenSlides>
  <MMClips>1</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TC018813559991</vt:lpstr>
      <vt:lpstr>Leadership </vt:lpstr>
      <vt:lpstr>Personally </vt:lpstr>
      <vt:lpstr>Philippians 2:3-8 </vt:lpstr>
      <vt:lpstr>10 Parts of leadership </vt:lpstr>
      <vt:lpstr>Ambition</vt:lpstr>
      <vt:lpstr>Self-Discipline </vt:lpstr>
      <vt:lpstr>Humility</vt:lpstr>
      <vt:lpstr>Attitude </vt:lpstr>
      <vt:lpstr>Example</vt:lpstr>
      <vt:lpstr>Good Follower  </vt:lpstr>
      <vt:lpstr>Serve</vt:lpstr>
      <vt:lpstr>Responsible </vt:lpstr>
      <vt:lpstr>Summary </vt:lpstr>
      <vt:lpstr>Leadership </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Animated_DNA_Movement</dc:title>
  <dc:creator/>
  <cp:keywords/>
  <cp:lastModifiedBy>Frederick  Guild</cp:lastModifiedBy>
  <cp:revision>38</cp:revision>
  <dcterms:modified xsi:type="dcterms:W3CDTF">2013-10-28T14:47:07Z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TC018813559991</vt:lpwstr>
  </property>
</Properties>
</file>